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707" r:id="rId2"/>
  </p:sldMasterIdLst>
  <p:notesMasterIdLst>
    <p:notesMasterId r:id="rId12"/>
  </p:notesMasterIdLst>
  <p:sldIdLst>
    <p:sldId id="306" r:id="rId3"/>
    <p:sldId id="497" r:id="rId4"/>
    <p:sldId id="500" r:id="rId5"/>
    <p:sldId id="499" r:id="rId6"/>
    <p:sldId id="498" r:id="rId7"/>
    <p:sldId id="501" r:id="rId8"/>
    <p:sldId id="502" r:id="rId9"/>
    <p:sldId id="496" r:id="rId10"/>
    <p:sldId id="503" r:id="rId11"/>
  </p:sldIdLst>
  <p:sldSz cx="13442950" cy="7561263"/>
  <p:notesSz cx="6797675" cy="9928225"/>
  <p:defaultTextStyle>
    <a:defPPr>
      <a:defRPr lang="ru-RU"/>
    </a:defPPr>
    <a:lvl1pPr marL="0" algn="l" defTabSz="103074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15385" algn="l" defTabSz="103074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30746" algn="l" defTabSz="103074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46122" algn="l" defTabSz="103074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61503" algn="l" defTabSz="103074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576873" algn="l" defTabSz="103074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092255" algn="l" defTabSz="103074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07640" algn="l" defTabSz="103074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23009" algn="l" defTabSz="103074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82" userDrawn="1">
          <p15:clr>
            <a:srgbClr val="A4A3A4"/>
          </p15:clr>
        </p15:guide>
        <p15:guide id="2" orient="horz" pos="1116" userDrawn="1">
          <p15:clr>
            <a:srgbClr val="A4A3A4"/>
          </p15:clr>
        </p15:guide>
        <p15:guide id="3" orient="horz" pos="348" userDrawn="1">
          <p15:clr>
            <a:srgbClr val="A4A3A4"/>
          </p15:clr>
        </p15:guide>
        <p15:guide id="4" orient="horz" pos="4470" userDrawn="1">
          <p15:clr>
            <a:srgbClr val="A4A3A4"/>
          </p15:clr>
        </p15:guide>
        <p15:guide id="5" pos="4234" userDrawn="1">
          <p15:clr>
            <a:srgbClr val="A4A3A4"/>
          </p15:clr>
        </p15:guide>
        <p15:guide id="6" pos="1041" userDrawn="1">
          <p15:clr>
            <a:srgbClr val="A4A3A4"/>
          </p15:clr>
        </p15:guide>
        <p15:guide id="7" pos="2293" userDrawn="1">
          <p15:clr>
            <a:srgbClr val="A4A3A4"/>
          </p15:clr>
        </p15:guide>
        <p15:guide id="8" pos="7557" userDrawn="1">
          <p15:clr>
            <a:srgbClr val="A4A3A4"/>
          </p15:clr>
        </p15:guide>
        <p15:guide id="9" pos="8117" userDrawn="1">
          <p15:clr>
            <a:srgbClr val="A4A3A4"/>
          </p15:clr>
        </p15:guide>
        <p15:guide id="10" pos="762" userDrawn="1">
          <p15:clr>
            <a:srgbClr val="A4A3A4"/>
          </p15:clr>
        </p15:guide>
        <p15:guide id="11" orient="horz" pos="2381" userDrawn="1">
          <p15:clr>
            <a:srgbClr val="A4A3A4"/>
          </p15:clr>
        </p15:guide>
        <p15:guide id="12" orient="horz" pos="657" userDrawn="1">
          <p15:clr>
            <a:srgbClr val="A4A3A4"/>
          </p15:clr>
        </p15:guide>
        <p15:guide id="13" orient="horz" pos="4422" userDrawn="1">
          <p15:clr>
            <a:srgbClr val="A4A3A4"/>
          </p15:clr>
        </p15:guide>
        <p15:guide id="14" pos="2296" userDrawn="1">
          <p15:clr>
            <a:srgbClr val="A4A3A4"/>
          </p15:clr>
        </p15:guide>
        <p15:guide id="15" pos="7541" userDrawn="1">
          <p15:clr>
            <a:srgbClr val="A4A3A4"/>
          </p15:clr>
        </p15:guide>
        <p15:guide id="16" pos="8111" userDrawn="1">
          <p15:clr>
            <a:srgbClr val="A4A3A4"/>
          </p15:clr>
        </p15:guide>
        <p15:guide id="17" pos="756" userDrawn="1">
          <p15:clr>
            <a:srgbClr val="A4A3A4"/>
          </p15:clr>
        </p15:guide>
        <p15:guide id="18" orient="horz" pos="975" userDrawn="1">
          <p15:clr>
            <a:srgbClr val="A4A3A4"/>
          </p15:clr>
        </p15:guide>
        <p15:guide id="19" orient="horz" pos="340" userDrawn="1">
          <p15:clr>
            <a:srgbClr val="A4A3A4"/>
          </p15:clr>
        </p15:guide>
        <p15:guide id="20" orient="horz" pos="4468" userDrawn="1">
          <p15:clr>
            <a:srgbClr val="A4A3A4"/>
          </p15:clr>
        </p15:guide>
        <p15:guide id="21" pos="4634" userDrawn="1">
          <p15:clr>
            <a:srgbClr val="A4A3A4"/>
          </p15:clr>
        </p15:guide>
        <p15:guide id="22" pos="7656" userDrawn="1">
          <p15:clr>
            <a:srgbClr val="A4A3A4"/>
          </p15:clr>
        </p15:guide>
        <p15:guide id="23" pos="75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99"/>
    <a:srgbClr val="0066CC"/>
    <a:srgbClr val="2F527D"/>
    <a:srgbClr val="FFFF99"/>
    <a:srgbClr val="FFFF66"/>
    <a:srgbClr val="FABF8E"/>
    <a:srgbClr val="F68E38"/>
    <a:srgbClr val="6699CC"/>
    <a:srgbClr val="576E89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70" autoAdjust="0"/>
    <p:restoredTop sz="99023" autoAdjust="0"/>
  </p:normalViewPr>
  <p:slideViewPr>
    <p:cSldViewPr showGuides="1">
      <p:cViewPr varScale="1">
        <p:scale>
          <a:sx n="83" d="100"/>
          <a:sy n="83" d="100"/>
        </p:scale>
        <p:origin x="-396" y="-78"/>
      </p:cViewPr>
      <p:guideLst>
        <p:guide orient="horz" pos="2382"/>
        <p:guide orient="horz" pos="1116"/>
        <p:guide orient="horz" pos="348"/>
        <p:guide orient="horz" pos="4470"/>
        <p:guide orient="horz" pos="2381"/>
        <p:guide orient="horz" pos="657"/>
        <p:guide orient="horz" pos="4422"/>
        <p:guide orient="horz" pos="975"/>
        <p:guide orient="horz" pos="340"/>
        <p:guide orient="horz" pos="4468"/>
        <p:guide pos="4234"/>
        <p:guide pos="1041"/>
        <p:guide pos="2293"/>
        <p:guide pos="7557"/>
        <p:guide pos="8117"/>
        <p:guide pos="762"/>
        <p:guide pos="2296"/>
        <p:guide pos="7541"/>
        <p:guide pos="8111"/>
        <p:guide pos="756"/>
        <p:guide pos="4634"/>
        <p:guide pos="7656"/>
        <p:guide pos="7540"/>
      </p:guideLst>
    </p:cSldViewPr>
  </p:slideViewPr>
  <p:outlineViewPr>
    <p:cViewPr>
      <p:scale>
        <a:sx n="33" d="100"/>
        <a:sy n="33" d="100"/>
      </p:scale>
      <p:origin x="0" y="13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84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>
                <a:solidFill>
                  <a:srgbClr val="FF0000"/>
                </a:solidFill>
              </a:rPr>
              <a:t>Представление Документов на регистрацию ЮЛ и ИП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Представление Документов на регистрацию ЮЛ и ИП</c:v>
                </c:pt>
              </c:strCache>
            </c:strRef>
          </c:tx>
          <c:spPr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explosion val="25"/>
          <c:dPt>
            <c:idx val="0"/>
            <c:bubble3D val="0"/>
            <c:spPr>
              <a:scene3d>
                <a:camera prst="orthographicFront"/>
                <a:lightRig rig="threePt" dir="t">
                  <a:rot lat="0" lon="0" rev="1200000"/>
                </a:lightRig>
              </a:scene3d>
              <a:sp3d prstMaterial="metal">
                <a:bevelT w="63500" h="25400"/>
              </a:sp3d>
            </c:spPr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Лично</c:v>
                </c:pt>
                <c:pt idx="1">
                  <c:v>Почтой</c:v>
                </c:pt>
                <c:pt idx="2">
                  <c:v>МФЦ</c:v>
                </c:pt>
                <c:pt idx="3">
                  <c:v>Электронно</c:v>
                </c:pt>
                <c:pt idx="4">
                  <c:v>Минюст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70.599999999999994</c:v>
                </c:pt>
                <c:pt idx="1">
                  <c:v>2.4</c:v>
                </c:pt>
                <c:pt idx="2">
                  <c:v>14.6</c:v>
                </c:pt>
                <c:pt idx="3">
                  <c:v>10.9</c:v>
                </c:pt>
                <c:pt idx="4">
                  <c:v>1.5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spPr>
    <a:effectLst>
      <a:innerShdw blurRad="63500" dist="50800" dir="8100000">
        <a:prstClr val="black">
          <a:alpha val="50000"/>
        </a:prstClr>
      </a:innerShdw>
    </a:effectLst>
    <a:scene3d>
      <a:camera prst="orthographicFront"/>
      <a:lightRig rig="threePt" dir="t"/>
    </a:scene3d>
    <a:sp3d prstMaterial="dkEdge"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Исключено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2828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Исключено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5900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Исключено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2543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28800640"/>
        <c:axId val="128802176"/>
        <c:axId val="0"/>
      </c:bar3DChart>
      <c:catAx>
        <c:axId val="128800640"/>
        <c:scaling>
          <c:orientation val="minMax"/>
        </c:scaling>
        <c:delete val="0"/>
        <c:axPos val="b"/>
        <c:majorTickMark val="out"/>
        <c:minorTickMark val="none"/>
        <c:tickLblPos val="nextTo"/>
        <c:crossAx val="128802176"/>
        <c:crosses val="autoZero"/>
        <c:auto val="1"/>
        <c:lblAlgn val="ctr"/>
        <c:lblOffset val="100"/>
        <c:noMultiLvlLbl val="0"/>
      </c:catAx>
      <c:valAx>
        <c:axId val="1288021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880064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Недостоверность адреса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304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Недостоверность адреса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4478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Недостоверность адреса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2543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6116480"/>
        <c:axId val="116310784"/>
        <c:axId val="0"/>
      </c:bar3DChart>
      <c:catAx>
        <c:axId val="116116480"/>
        <c:scaling>
          <c:orientation val="minMax"/>
        </c:scaling>
        <c:delete val="0"/>
        <c:axPos val="b"/>
        <c:majorTickMark val="out"/>
        <c:minorTickMark val="none"/>
        <c:tickLblPos val="nextTo"/>
        <c:crossAx val="116310784"/>
        <c:crosses val="autoZero"/>
        <c:auto val="1"/>
        <c:lblAlgn val="ctr"/>
        <c:lblOffset val="100"/>
        <c:noMultiLvlLbl val="0"/>
      </c:catAx>
      <c:valAx>
        <c:axId val="1163107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61164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Недостоверность по руководителю/учредителю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907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Недостоверность по руководителю/учредителю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1212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Недостоверность по руководителю/учредителю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561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6835840"/>
        <c:axId val="116837760"/>
        <c:axId val="0"/>
      </c:bar3DChart>
      <c:catAx>
        <c:axId val="116835840"/>
        <c:scaling>
          <c:orientation val="minMax"/>
        </c:scaling>
        <c:delete val="0"/>
        <c:axPos val="b"/>
        <c:majorTickMark val="out"/>
        <c:minorTickMark val="none"/>
        <c:tickLblPos val="nextTo"/>
        <c:crossAx val="116837760"/>
        <c:crosses val="autoZero"/>
        <c:auto val="1"/>
        <c:lblAlgn val="ctr"/>
        <c:lblOffset val="100"/>
        <c:noMultiLvlLbl val="0"/>
      </c:catAx>
      <c:valAx>
        <c:axId val="1168377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683584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0.03398</cdr:x>
      <cdr:y>0.08002</cdr:y>
    </cdr:from>
    <cdr:to>
      <cdr:x>0.10629</cdr:x>
      <cdr:y>0.16004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04520" y="360040"/>
          <a:ext cx="64807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ru-RU" sz="1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rPr>
            <a:t>ЮЛ</a:t>
          </a:r>
          <a:endParaRPr kumimoji="0" lang="ru-RU" sz="1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Arial" panose="020B0604020202020204" pitchFamily="34" charset="0"/>
            <a:ea typeface="+mj-ea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0.28306</cdr:x>
      <cdr:y>0.36808</cdr:y>
    </cdr:from>
    <cdr:to>
      <cdr:x>0.41162</cdr:x>
      <cdr:y>0.48011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536768" y="1656184"/>
          <a:ext cx="1152128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lang="ru-RU" sz="2400" b="1" kern="1200" dirty="0" smtClean="0">
              <a:solidFill>
                <a:srgbClr val="FF0000"/>
              </a:solidFill>
              <a:latin typeface="+mj-lt"/>
              <a:ea typeface="+mj-ea"/>
              <a:cs typeface="+mj-cs"/>
            </a:rPr>
            <a:t>2016 г.</a:t>
          </a:r>
          <a:endParaRPr kumimoji="0" lang="ru-RU" sz="2400" b="1" i="0" u="none" strike="noStrike" kern="1200" cap="none" spc="0" normalizeH="0" baseline="0" noProof="0" dirty="0" smtClean="0">
            <a:ln>
              <a:noFill/>
            </a:ln>
            <a:solidFill>
              <a:srgbClr val="FF0000"/>
            </a:solidFill>
            <a:effectLst/>
            <a:uLnTx/>
            <a:uFillTx/>
            <a:latin typeface="+mj-lt"/>
            <a:ea typeface="+mj-ea"/>
            <a:cs typeface="+mj-cs"/>
          </a:endParaRPr>
        </a:p>
      </cdr:txBody>
    </cdr:sp>
  </cdr:relSizeAnchor>
  <cdr:relSizeAnchor xmlns:cdr="http://schemas.openxmlformats.org/drawingml/2006/chartDrawing">
    <cdr:from>
      <cdr:x>0.43572</cdr:x>
      <cdr:y>0.04801</cdr:y>
    </cdr:from>
    <cdr:to>
      <cdr:x>0.56428</cdr:x>
      <cdr:y>0.12803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904920" y="216024"/>
          <a:ext cx="115212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rPr>
            <a:t>2017 г.</a:t>
          </a:r>
          <a:endParaRPr kumimoji="0" lang="ru-RU" sz="2400" b="1" i="0" u="none" strike="noStrike" kern="1200" cap="none" spc="0" normalizeH="0" baseline="0" noProof="0" dirty="0" smtClean="0">
            <a:ln>
              <a:noFill/>
            </a:ln>
            <a:solidFill>
              <a:srgbClr val="FF0000"/>
            </a:solidFill>
            <a:effectLst/>
            <a:uLnTx/>
            <a:uFillTx/>
            <a:latin typeface="+mj-lt"/>
            <a:ea typeface="+mj-ea"/>
            <a:cs typeface="+mj-cs"/>
          </a:endParaRPr>
        </a:p>
      </cdr:txBody>
    </cdr:sp>
  </cdr:relSizeAnchor>
  <cdr:relSizeAnchor xmlns:cdr="http://schemas.openxmlformats.org/drawingml/2006/chartDrawing">
    <cdr:from>
      <cdr:x>0.57231</cdr:x>
      <cdr:y>0.32007</cdr:y>
    </cdr:from>
    <cdr:to>
      <cdr:x>0.70087</cdr:x>
      <cdr:y>0.48011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129056" y="1440160"/>
          <a:ext cx="1152128" cy="7200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rPr>
            <a:t>7 мес. 2018 г.</a:t>
          </a:r>
          <a:endParaRPr kumimoji="0" lang="ru-RU" sz="2400" b="1" i="0" u="none" strike="noStrike" kern="1200" cap="none" spc="0" normalizeH="0" baseline="0" noProof="0" dirty="0" smtClean="0">
            <a:ln>
              <a:noFill/>
            </a:ln>
            <a:solidFill>
              <a:srgbClr val="FF0000"/>
            </a:solidFill>
            <a:effectLst/>
            <a:uLnTx/>
            <a:uFillTx/>
            <a:latin typeface="+mj-lt"/>
            <a:ea typeface="+mj-ea"/>
            <a:cs typeface="+mj-cs"/>
          </a:endParaRPr>
        </a:p>
      </cdr:txBody>
    </cdr:sp>
  </cdr:relSizeAnchor>
  <cdr:relSizeAnchor xmlns:cdr="http://schemas.openxmlformats.org/drawingml/2006/chartDrawing">
    <cdr:from>
      <cdr:x>0.29913</cdr:x>
      <cdr:y>0.67215</cdr:y>
    </cdr:from>
    <cdr:to>
      <cdr:x>0.40358</cdr:x>
      <cdr:y>0.75217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680784" y="3024336"/>
          <a:ext cx="93610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ru-RU" sz="2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rPr>
            <a:t>2828</a:t>
          </a:r>
          <a:endParaRPr kumimoji="0" lang="ru-RU" sz="240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j-lt"/>
            <a:ea typeface="+mj-ea"/>
            <a:cs typeface="+mj-cs"/>
          </a:endParaRPr>
        </a:p>
      </cdr:txBody>
    </cdr:sp>
  </cdr:relSizeAnchor>
  <cdr:relSizeAnchor xmlns:cdr="http://schemas.openxmlformats.org/drawingml/2006/chartDrawing">
    <cdr:from>
      <cdr:x>0.43572</cdr:x>
      <cdr:y>0.67215</cdr:y>
    </cdr:from>
    <cdr:to>
      <cdr:x>0.54017</cdr:x>
      <cdr:y>0.75217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904920" y="3024336"/>
          <a:ext cx="93610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ru-RU" sz="2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rPr>
            <a:t>5900</a:t>
          </a:r>
          <a:endParaRPr kumimoji="0" lang="ru-RU" sz="240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j-lt"/>
            <a:ea typeface="+mj-ea"/>
            <a:cs typeface="+mj-cs"/>
          </a:endParaRPr>
        </a:p>
      </cdr:txBody>
    </cdr:sp>
  </cdr:relSizeAnchor>
  <cdr:relSizeAnchor xmlns:cdr="http://schemas.openxmlformats.org/drawingml/2006/chartDrawing">
    <cdr:from>
      <cdr:x>0.56428</cdr:x>
      <cdr:y>0.70416</cdr:y>
    </cdr:from>
    <cdr:to>
      <cdr:x>0.6848</cdr:x>
      <cdr:y>0.78418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5057048" y="3168352"/>
          <a:ext cx="108012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endParaRPr kumimoji="0" lang="ru-RU" sz="2400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endParaRPr>
        </a:p>
      </cdr:txBody>
    </cdr:sp>
  </cdr:relSizeAnchor>
  <cdr:relSizeAnchor xmlns:cdr="http://schemas.openxmlformats.org/drawingml/2006/chartDrawing">
    <cdr:from>
      <cdr:x>0.58035</cdr:x>
      <cdr:y>0.67215</cdr:y>
    </cdr:from>
    <cdr:to>
      <cdr:x>0.69284</cdr:x>
      <cdr:y>0.75217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5201064" y="3024336"/>
          <a:ext cx="100811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ru-RU" sz="2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rPr>
            <a:t>2543</a:t>
          </a:r>
          <a:endParaRPr kumimoji="0" lang="ru-RU" sz="240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j-lt"/>
            <a:ea typeface="+mj-ea"/>
            <a:cs typeface="+mj-cs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0.00184</cdr:x>
      <cdr:y>0.08002</cdr:y>
    </cdr:from>
    <cdr:to>
      <cdr:x>0.13843</cdr:x>
      <cdr:y>0.16004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6488" y="360049"/>
          <a:ext cx="1224136" cy="3600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lang="ru-RU" sz="1800" kern="1200" dirty="0" smtClean="0">
              <a:solidFill>
                <a:schemeClr val="tx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rPr>
            <a:t>Записей</a:t>
          </a:r>
          <a:endParaRPr kumimoji="0" lang="ru-RU" sz="180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Arial" panose="020B0604020202020204" pitchFamily="34" charset="0"/>
            <a:ea typeface="+mj-ea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0.28306</cdr:x>
      <cdr:y>0.57613</cdr:y>
    </cdr:from>
    <cdr:to>
      <cdr:x>0.41162</cdr:x>
      <cdr:y>0.67215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536774" y="2592288"/>
          <a:ext cx="1152151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lang="ru-RU" sz="2400" b="1" kern="1200" dirty="0" smtClean="0">
              <a:solidFill>
                <a:srgbClr val="FF0000"/>
              </a:solidFill>
              <a:latin typeface="+mj-lt"/>
              <a:ea typeface="+mj-ea"/>
              <a:cs typeface="+mj-cs"/>
            </a:rPr>
            <a:t>2016 г.</a:t>
          </a:r>
          <a:endParaRPr kumimoji="0" lang="ru-RU" sz="2400" b="1" i="0" u="none" strike="noStrike" kern="1200" cap="none" spc="0" normalizeH="0" baseline="0" noProof="0" dirty="0" smtClean="0">
            <a:ln>
              <a:noFill/>
            </a:ln>
            <a:solidFill>
              <a:srgbClr val="FF0000"/>
            </a:solidFill>
            <a:effectLst/>
            <a:uLnTx/>
            <a:uFillTx/>
            <a:latin typeface="+mj-lt"/>
            <a:ea typeface="+mj-ea"/>
            <a:cs typeface="+mj-cs"/>
          </a:endParaRPr>
        </a:p>
      </cdr:txBody>
    </cdr:sp>
  </cdr:relSizeAnchor>
  <cdr:relSizeAnchor xmlns:cdr="http://schemas.openxmlformats.org/drawingml/2006/chartDrawing">
    <cdr:from>
      <cdr:x>0.43572</cdr:x>
      <cdr:y>0.03201</cdr:y>
    </cdr:from>
    <cdr:to>
      <cdr:x>0.56428</cdr:x>
      <cdr:y>0.12803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904908" y="144017"/>
          <a:ext cx="1152151" cy="4320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rPr>
            <a:t>2017 г.</a:t>
          </a:r>
        </a:p>
      </cdr:txBody>
    </cdr:sp>
  </cdr:relSizeAnchor>
  <cdr:relSizeAnchor xmlns:cdr="http://schemas.openxmlformats.org/drawingml/2006/chartDrawing">
    <cdr:from>
      <cdr:x>0.57231</cdr:x>
      <cdr:y>0.25606</cdr:y>
    </cdr:from>
    <cdr:to>
      <cdr:x>0.70087</cdr:x>
      <cdr:y>0.41609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129023" y="1152128"/>
          <a:ext cx="1152151" cy="7200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rPr>
            <a:t>7 мес. 2018 г.</a:t>
          </a:r>
        </a:p>
      </cdr:txBody>
    </cdr:sp>
  </cdr:relSizeAnchor>
  <cdr:relSizeAnchor xmlns:cdr="http://schemas.openxmlformats.org/drawingml/2006/chartDrawing">
    <cdr:from>
      <cdr:x>0.29913</cdr:x>
      <cdr:y>0.67215</cdr:y>
    </cdr:from>
    <cdr:to>
      <cdr:x>0.40358</cdr:x>
      <cdr:y>0.75217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680784" y="3024336"/>
          <a:ext cx="93610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lang="ru-RU" sz="2400" kern="1200" dirty="0" smtClean="0">
              <a:solidFill>
                <a:schemeClr val="tx1"/>
              </a:solidFill>
              <a:latin typeface="+mj-lt"/>
              <a:ea typeface="+mj-ea"/>
              <a:cs typeface="+mj-cs"/>
            </a:rPr>
            <a:t>304</a:t>
          </a:r>
          <a:endParaRPr kumimoji="0" lang="ru-RU" sz="240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j-lt"/>
            <a:ea typeface="+mj-ea"/>
            <a:cs typeface="+mj-cs"/>
          </a:endParaRPr>
        </a:p>
      </cdr:txBody>
    </cdr:sp>
  </cdr:relSizeAnchor>
  <cdr:relSizeAnchor xmlns:cdr="http://schemas.openxmlformats.org/drawingml/2006/chartDrawing">
    <cdr:from>
      <cdr:x>0.43572</cdr:x>
      <cdr:y>0.67215</cdr:y>
    </cdr:from>
    <cdr:to>
      <cdr:x>0.54017</cdr:x>
      <cdr:y>0.75217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904920" y="3024336"/>
          <a:ext cx="93610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lang="ru-RU" sz="2400" kern="1200" dirty="0" smtClean="0">
              <a:solidFill>
                <a:schemeClr val="tx1"/>
              </a:solidFill>
              <a:latin typeface="+mj-lt"/>
              <a:ea typeface="+mj-ea"/>
              <a:cs typeface="+mj-cs"/>
            </a:rPr>
            <a:t>4478</a:t>
          </a:r>
          <a:endParaRPr kumimoji="0" lang="ru-RU" sz="240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j-lt"/>
            <a:ea typeface="+mj-ea"/>
            <a:cs typeface="+mj-cs"/>
          </a:endParaRPr>
        </a:p>
      </cdr:txBody>
    </cdr:sp>
  </cdr:relSizeAnchor>
  <cdr:relSizeAnchor xmlns:cdr="http://schemas.openxmlformats.org/drawingml/2006/chartDrawing">
    <cdr:from>
      <cdr:x>0.56428</cdr:x>
      <cdr:y>0.70416</cdr:y>
    </cdr:from>
    <cdr:to>
      <cdr:x>0.6848</cdr:x>
      <cdr:y>0.78418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5057048" y="3168352"/>
          <a:ext cx="108012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endParaRPr kumimoji="0" lang="ru-RU" sz="2400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endParaRPr>
        </a:p>
      </cdr:txBody>
    </cdr:sp>
  </cdr:relSizeAnchor>
  <cdr:relSizeAnchor xmlns:cdr="http://schemas.openxmlformats.org/drawingml/2006/chartDrawing">
    <cdr:from>
      <cdr:x>0.58035</cdr:x>
      <cdr:y>0.67215</cdr:y>
    </cdr:from>
    <cdr:to>
      <cdr:x>0.69284</cdr:x>
      <cdr:y>0.75217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5201064" y="3024336"/>
          <a:ext cx="100811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lang="ru-RU" sz="2400" kern="1200" dirty="0" smtClean="0">
              <a:solidFill>
                <a:schemeClr val="tx1"/>
              </a:solidFill>
              <a:latin typeface="+mj-lt"/>
              <a:ea typeface="+mj-ea"/>
              <a:cs typeface="+mj-cs"/>
            </a:rPr>
            <a:t>3010</a:t>
          </a:r>
          <a:endParaRPr kumimoji="0" lang="ru-RU" sz="240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j-lt"/>
            <a:ea typeface="+mj-ea"/>
            <a:cs typeface="+mj-cs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0.00184</cdr:x>
      <cdr:y>0.08002</cdr:y>
    </cdr:from>
    <cdr:to>
      <cdr:x>0.13843</cdr:x>
      <cdr:y>0.16004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6488" y="360049"/>
          <a:ext cx="1224136" cy="3600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lang="ru-RU" sz="1800" kern="1200" dirty="0" smtClean="0">
              <a:solidFill>
                <a:schemeClr val="tx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rPr>
            <a:t>Записей</a:t>
          </a:r>
          <a:endParaRPr kumimoji="0" lang="ru-RU" sz="180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Arial" panose="020B0604020202020204" pitchFamily="34" charset="0"/>
            <a:ea typeface="+mj-ea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0.28306</cdr:x>
      <cdr:y>0.24005</cdr:y>
    </cdr:from>
    <cdr:to>
      <cdr:x>0.41162</cdr:x>
      <cdr:y>0.33608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536774" y="1080121"/>
          <a:ext cx="1152151" cy="4320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lang="ru-RU" sz="2400" b="1" kern="1200" dirty="0" smtClean="0">
              <a:solidFill>
                <a:srgbClr val="FF0000"/>
              </a:solidFill>
              <a:latin typeface="+mj-lt"/>
              <a:ea typeface="+mj-ea"/>
              <a:cs typeface="+mj-cs"/>
            </a:rPr>
            <a:t>2016 г.</a:t>
          </a:r>
          <a:endParaRPr kumimoji="0" lang="ru-RU" sz="2400" b="1" i="0" u="none" strike="noStrike" kern="1200" cap="none" spc="0" normalizeH="0" baseline="0" noProof="0" dirty="0" smtClean="0">
            <a:ln>
              <a:noFill/>
            </a:ln>
            <a:solidFill>
              <a:srgbClr val="FF0000"/>
            </a:solidFill>
            <a:effectLst/>
            <a:uLnTx/>
            <a:uFillTx/>
            <a:latin typeface="+mj-lt"/>
            <a:ea typeface="+mj-ea"/>
            <a:cs typeface="+mj-cs"/>
          </a:endParaRPr>
        </a:p>
      </cdr:txBody>
    </cdr:sp>
  </cdr:relSizeAnchor>
  <cdr:relSizeAnchor xmlns:cdr="http://schemas.openxmlformats.org/drawingml/2006/chartDrawing">
    <cdr:from>
      <cdr:x>0.43572</cdr:x>
      <cdr:y>0.08002</cdr:y>
    </cdr:from>
    <cdr:to>
      <cdr:x>0.56428</cdr:x>
      <cdr:y>0.19204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904908" y="360040"/>
          <a:ext cx="1152151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rPr>
            <a:t>2017 г.</a:t>
          </a:r>
        </a:p>
      </cdr:txBody>
    </cdr:sp>
  </cdr:relSizeAnchor>
  <cdr:relSizeAnchor xmlns:cdr="http://schemas.openxmlformats.org/drawingml/2006/chartDrawing">
    <cdr:from>
      <cdr:x>0.57231</cdr:x>
      <cdr:y>0.33608</cdr:y>
    </cdr:from>
    <cdr:to>
      <cdr:x>0.70087</cdr:x>
      <cdr:y>0.49611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129023" y="1512168"/>
          <a:ext cx="1152151" cy="7200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rPr>
            <a:t>7 мес. 2018 г.</a:t>
          </a:r>
        </a:p>
      </cdr:txBody>
    </cdr:sp>
  </cdr:relSizeAnchor>
  <cdr:relSizeAnchor xmlns:cdr="http://schemas.openxmlformats.org/drawingml/2006/chartDrawing">
    <cdr:from>
      <cdr:x>0.29913</cdr:x>
      <cdr:y>0.67215</cdr:y>
    </cdr:from>
    <cdr:to>
      <cdr:x>0.40358</cdr:x>
      <cdr:y>0.75217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680784" y="3024336"/>
          <a:ext cx="93610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ru-RU" sz="2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rPr>
            <a:t>907</a:t>
          </a:r>
          <a:endParaRPr kumimoji="0" lang="ru-RU" sz="240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j-lt"/>
            <a:ea typeface="+mj-ea"/>
            <a:cs typeface="+mj-cs"/>
          </a:endParaRPr>
        </a:p>
      </cdr:txBody>
    </cdr:sp>
  </cdr:relSizeAnchor>
  <cdr:relSizeAnchor xmlns:cdr="http://schemas.openxmlformats.org/drawingml/2006/chartDrawing">
    <cdr:from>
      <cdr:x>0.43572</cdr:x>
      <cdr:y>0.67215</cdr:y>
    </cdr:from>
    <cdr:to>
      <cdr:x>0.54017</cdr:x>
      <cdr:y>0.75217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904920" y="3024336"/>
          <a:ext cx="93610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lang="ru-RU" sz="2400" kern="1200" noProof="0" dirty="0" smtClean="0">
              <a:solidFill>
                <a:schemeClr val="tx1"/>
              </a:solidFill>
              <a:latin typeface="+mj-lt"/>
              <a:ea typeface="+mj-ea"/>
              <a:cs typeface="+mj-cs"/>
            </a:rPr>
            <a:t>1212</a:t>
          </a:r>
          <a:endParaRPr kumimoji="0" lang="ru-RU" sz="240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j-lt"/>
            <a:ea typeface="+mj-ea"/>
            <a:cs typeface="+mj-cs"/>
          </a:endParaRPr>
        </a:p>
      </cdr:txBody>
    </cdr:sp>
  </cdr:relSizeAnchor>
  <cdr:relSizeAnchor xmlns:cdr="http://schemas.openxmlformats.org/drawingml/2006/chartDrawing">
    <cdr:from>
      <cdr:x>0.56428</cdr:x>
      <cdr:y>0.70416</cdr:y>
    </cdr:from>
    <cdr:to>
      <cdr:x>0.6848</cdr:x>
      <cdr:y>0.78418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5057048" y="3168352"/>
          <a:ext cx="108012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endParaRPr kumimoji="0" lang="ru-RU" sz="2400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endParaRPr>
        </a:p>
      </cdr:txBody>
    </cdr:sp>
  </cdr:relSizeAnchor>
  <cdr:relSizeAnchor xmlns:cdr="http://schemas.openxmlformats.org/drawingml/2006/chartDrawing">
    <cdr:from>
      <cdr:x>0.58035</cdr:x>
      <cdr:y>0.67215</cdr:y>
    </cdr:from>
    <cdr:to>
      <cdr:x>0.69284</cdr:x>
      <cdr:y>0.75217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5201064" y="3024336"/>
          <a:ext cx="100811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ru-RU" sz="2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rPr>
            <a:t>561</a:t>
          </a:r>
          <a:endParaRPr kumimoji="0" lang="ru-RU" sz="240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j-lt"/>
            <a:ea typeface="+mj-ea"/>
            <a:cs typeface="+mj-cs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5" y="12"/>
            <a:ext cx="2945660" cy="496411"/>
          </a:xfrm>
          <a:prstGeom prst="rect">
            <a:avLst/>
          </a:prstGeom>
        </p:spPr>
        <p:txBody>
          <a:bodyPr vert="horz" lIns="91538" tIns="45770" rIns="91538" bIns="4577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51" y="12"/>
            <a:ext cx="2945660" cy="496411"/>
          </a:xfrm>
          <a:prstGeom prst="rect">
            <a:avLst/>
          </a:prstGeom>
        </p:spPr>
        <p:txBody>
          <a:bodyPr vert="horz" lIns="91538" tIns="45770" rIns="91538" bIns="45770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27.08.2018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5725" y="744538"/>
            <a:ext cx="662622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38" tIns="45770" rIns="91538" bIns="4577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22"/>
            <a:ext cx="5438140" cy="4467701"/>
          </a:xfrm>
          <a:prstGeom prst="rect">
            <a:avLst/>
          </a:prstGeom>
        </p:spPr>
        <p:txBody>
          <a:bodyPr vert="horz" lIns="91538" tIns="45770" rIns="91538" bIns="4577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5" y="9430104"/>
            <a:ext cx="2945660" cy="496411"/>
          </a:xfrm>
          <a:prstGeom prst="rect">
            <a:avLst/>
          </a:prstGeom>
        </p:spPr>
        <p:txBody>
          <a:bodyPr vert="horz" lIns="91538" tIns="45770" rIns="91538" bIns="4577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51" y="9430104"/>
            <a:ext cx="2945660" cy="496411"/>
          </a:xfrm>
          <a:prstGeom prst="rect">
            <a:avLst/>
          </a:prstGeom>
        </p:spPr>
        <p:txBody>
          <a:bodyPr vert="horz" lIns="91538" tIns="45770" rIns="91538" bIns="45770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3256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3074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15385" algn="l" defTabSz="103074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30746" algn="l" defTabSz="103074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46122" algn="l" defTabSz="103074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61503" algn="l" defTabSz="103074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576873" algn="l" defTabSz="103074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092255" algn="l" defTabSz="103074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07640" algn="l" defTabSz="103074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23009" algn="l" defTabSz="103074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7313" y="744538"/>
            <a:ext cx="6623050" cy="37258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3661" indent="-286024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4096" indent="-228819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1735" indent="-228819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9370" indent="-228819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7008" indent="-228819" defTabSz="1042399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4646" indent="-228819" defTabSz="1042399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32286" indent="-228819" defTabSz="1042399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9923" indent="-228819" defTabSz="1042399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1042399" eaLnBrk="1" fontAlgn="base" hangingPunct="1">
              <a:spcBef>
                <a:spcPct val="0"/>
              </a:spcBef>
              <a:spcAft>
                <a:spcPct val="0"/>
              </a:spcAft>
            </a:pPr>
            <a:fld id="{6D8468D7-8F8A-451D-AD5C-6143CF953C14}" type="slidenum">
              <a:rPr lang="ru-RU" sz="1200">
                <a:solidFill>
                  <a:srgbClr val="000000"/>
                </a:solidFill>
                <a:latin typeface="Calibri" pitchFamily="34" charset="0"/>
              </a:rPr>
              <a:pPr defTabSz="1042399"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sz="1200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442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5725" y="744538"/>
            <a:ext cx="6626225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3029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996" y="1583"/>
            <a:ext cx="13440954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008221" y="3708734"/>
            <a:ext cx="11426508" cy="1620771"/>
          </a:xfrm>
        </p:spPr>
        <p:txBody>
          <a:bodyPr>
            <a:normAutofit/>
          </a:bodyPr>
          <a:lstStyle>
            <a:lvl1pPr>
              <a:defRPr sz="72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2016445" y="5365041"/>
            <a:ext cx="9410065" cy="1932323"/>
          </a:xfrm>
        </p:spPr>
        <p:txBody>
          <a:bodyPr>
            <a:normAutofit/>
          </a:bodyPr>
          <a:lstStyle>
            <a:lvl1pPr marL="0" indent="0" algn="ctr">
              <a:buNone/>
              <a:defRPr sz="4100" b="0">
                <a:solidFill>
                  <a:schemeClr val="bg1"/>
                </a:solidFill>
                <a:latin typeface="+mj-lt"/>
              </a:defRPr>
            </a:lvl1pPr>
            <a:lvl2pPr marL="6478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95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43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91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393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872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35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830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34912" y="5292889"/>
            <a:ext cx="8065770" cy="62485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634912" y="675612"/>
            <a:ext cx="8065770" cy="4536758"/>
          </a:xfrm>
        </p:spPr>
        <p:txBody>
          <a:bodyPr/>
          <a:lstStyle>
            <a:lvl1pPr marL="0" indent="0">
              <a:buNone/>
              <a:defRPr sz="4600"/>
            </a:lvl1pPr>
            <a:lvl2pPr marL="647883" indent="0">
              <a:buNone/>
              <a:defRPr sz="4100"/>
            </a:lvl2pPr>
            <a:lvl3pPr marL="1295754" indent="0">
              <a:buNone/>
              <a:defRPr sz="3400"/>
            </a:lvl3pPr>
            <a:lvl4pPr marL="1943630" indent="0">
              <a:buNone/>
              <a:defRPr sz="2900"/>
            </a:lvl4pPr>
            <a:lvl5pPr marL="2591519" indent="0">
              <a:buNone/>
              <a:defRPr sz="2900"/>
            </a:lvl5pPr>
            <a:lvl6pPr marL="3239397" indent="0">
              <a:buNone/>
              <a:defRPr sz="2900"/>
            </a:lvl6pPr>
            <a:lvl7pPr marL="3887271" indent="0">
              <a:buNone/>
              <a:defRPr sz="2900"/>
            </a:lvl7pPr>
            <a:lvl8pPr marL="4535161" indent="0">
              <a:buNone/>
              <a:defRPr sz="2900"/>
            </a:lvl8pPr>
            <a:lvl9pPr marL="5183032" indent="0">
              <a:buNone/>
              <a:defRPr sz="29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634912" y="5917739"/>
            <a:ext cx="8065770" cy="887398"/>
          </a:xfrm>
        </p:spPr>
        <p:txBody>
          <a:bodyPr/>
          <a:lstStyle>
            <a:lvl1pPr marL="0" indent="0">
              <a:buNone/>
              <a:defRPr sz="2100"/>
            </a:lvl1pPr>
            <a:lvl2pPr marL="647883" indent="0">
              <a:buNone/>
              <a:defRPr sz="1800"/>
            </a:lvl2pPr>
            <a:lvl3pPr marL="1295754" indent="0">
              <a:buNone/>
              <a:defRPr sz="1400"/>
            </a:lvl3pPr>
            <a:lvl4pPr marL="1943630" indent="0">
              <a:buNone/>
              <a:defRPr sz="1300"/>
            </a:lvl4pPr>
            <a:lvl5pPr marL="2591519" indent="0">
              <a:buNone/>
              <a:defRPr sz="1300"/>
            </a:lvl5pPr>
            <a:lvl6pPr marL="3239397" indent="0">
              <a:buNone/>
              <a:defRPr sz="1300"/>
            </a:lvl6pPr>
            <a:lvl7pPr marL="3887271" indent="0">
              <a:buNone/>
              <a:defRPr sz="1300"/>
            </a:lvl7pPr>
            <a:lvl8pPr marL="4535161" indent="0">
              <a:buNone/>
              <a:defRPr sz="1300"/>
            </a:lvl8pPr>
            <a:lvl9pPr marL="5183032" indent="0">
              <a:buNone/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398565" y="334305"/>
            <a:ext cx="3535777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86505" y="334305"/>
            <a:ext cx="10387946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24216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996" y="1583"/>
            <a:ext cx="13440954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008221" y="3708695"/>
            <a:ext cx="11426508" cy="1620771"/>
          </a:xfrm>
        </p:spPr>
        <p:txBody>
          <a:bodyPr>
            <a:normAutofit/>
          </a:bodyPr>
          <a:lstStyle>
            <a:lvl1pPr>
              <a:defRPr sz="72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2016445" y="5365041"/>
            <a:ext cx="9410065" cy="1932323"/>
          </a:xfrm>
        </p:spPr>
        <p:txBody>
          <a:bodyPr>
            <a:normAutofit/>
          </a:bodyPr>
          <a:lstStyle>
            <a:lvl1pPr marL="0" indent="0" algn="ctr">
              <a:buNone/>
              <a:defRPr sz="4100" b="0">
                <a:solidFill>
                  <a:schemeClr val="bg1"/>
                </a:solidFill>
                <a:latin typeface="+mj-lt"/>
              </a:defRPr>
            </a:lvl1pPr>
            <a:lvl2pPr marL="651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27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4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5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69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83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9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110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959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209" y="2120"/>
            <a:ext cx="13440955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09547" y="1771676"/>
            <a:ext cx="10762430" cy="5324476"/>
          </a:xfrm>
        </p:spPr>
        <p:txBody>
          <a:bodyPr/>
          <a:lstStyle>
            <a:lvl1pPr marL="454041" indent="0">
              <a:buFontTx/>
              <a:buNone/>
              <a:defRPr b="1">
                <a:latin typeface="+mj-lt"/>
              </a:defRPr>
            </a:lvl1pPr>
            <a:lvl2pPr marL="450068" indent="3990">
              <a:defRPr>
                <a:latin typeface="+mj-lt"/>
              </a:defRPr>
            </a:lvl2pPr>
            <a:lvl3pPr marL="785172" indent="-325180">
              <a:tabLst/>
              <a:defRPr>
                <a:latin typeface="+mj-lt"/>
              </a:defRPr>
            </a:lvl3pPr>
            <a:lvl4pPr marL="0" indent="450068">
              <a:lnSpc>
                <a:spcPts val="2260"/>
              </a:lnSpc>
              <a:spcBef>
                <a:spcPts val="503"/>
              </a:spcBef>
              <a:defRPr>
                <a:latin typeface="+mj-lt"/>
              </a:defRPr>
            </a:lvl4pPr>
            <a:lvl5pPr>
              <a:lnSpc>
                <a:spcPts val="2260"/>
              </a:lnSpc>
              <a:spcBef>
                <a:spcPts val="503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8712988" y="5652845"/>
            <a:ext cx="1357847" cy="415498"/>
          </a:xfrm>
          <a:prstGeom prst="rect">
            <a:avLst/>
          </a:prstGeom>
          <a:noFill/>
        </p:spPr>
        <p:txBody>
          <a:bodyPr wrap="square" lIns="114211" tIns="57102" rIns="114211" bIns="57102" rtlCol="0">
            <a:noAutofit/>
          </a:bodyPr>
          <a:lstStyle/>
          <a:p>
            <a:pPr defTabSz="1302767"/>
            <a:endParaRPr lang="ru-RU" sz="2600" dirty="0">
              <a:solidFill>
                <a:prstClr val="black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1209389" y="552501"/>
            <a:ext cx="10786691" cy="1219199"/>
          </a:xfrm>
        </p:spPr>
        <p:txBody>
          <a:bodyPr/>
          <a:lstStyle>
            <a:lvl1pPr marL="0" marR="0" indent="0" defTabSz="130276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6800"/>
            </a:lvl1pPr>
          </a:lstStyle>
          <a:p>
            <a:pPr marL="0" marR="0" lvl="0" indent="0" defTabSz="130276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3096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14" y="523"/>
            <a:ext cx="13440955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09547" y="1771676"/>
            <a:ext cx="10762430" cy="5324476"/>
          </a:xfrm>
        </p:spPr>
        <p:txBody>
          <a:bodyPr/>
          <a:lstStyle>
            <a:lvl1pPr marL="454041" indent="0">
              <a:buFontTx/>
              <a:buNone/>
              <a:defRPr b="1">
                <a:latin typeface="+mj-lt"/>
              </a:defRPr>
            </a:lvl1pPr>
            <a:lvl2pPr marL="454041" indent="0">
              <a:defRPr>
                <a:latin typeface="+mj-lt"/>
              </a:defRPr>
            </a:lvl2pPr>
            <a:lvl3pPr marL="785172" indent="-325180">
              <a:defRPr>
                <a:latin typeface="+mj-lt"/>
              </a:defRPr>
            </a:lvl3pPr>
            <a:lvl4pPr marL="0" indent="450068">
              <a:defRPr>
                <a:latin typeface="+mj-lt"/>
              </a:defRPr>
            </a:lvl4pPr>
            <a:lvl5pPr marL="1792426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1208347" y="552501"/>
            <a:ext cx="10787734" cy="1219199"/>
          </a:xfrm>
        </p:spPr>
        <p:txBody>
          <a:bodyPr/>
          <a:lstStyle>
            <a:lvl1pPr marL="0" marR="0" indent="0" defTabSz="130276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6800"/>
            </a:lvl1pPr>
          </a:lstStyle>
          <a:p>
            <a:pPr marL="0" marR="0" lvl="0" indent="0" defTabSz="130276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0040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14" y="4"/>
            <a:ext cx="13440955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9547" y="1116335"/>
            <a:ext cx="10762430" cy="2232248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09547" y="3781427"/>
            <a:ext cx="10762430" cy="3314700"/>
          </a:xfrm>
        </p:spPr>
        <p:txBody>
          <a:bodyPr anchor="t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138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276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5415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60553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25692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390831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55970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21108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0926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209" y="2120"/>
            <a:ext cx="13440955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9389" y="552453"/>
            <a:ext cx="10786691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09388" y="1771650"/>
            <a:ext cx="5323026" cy="5177334"/>
          </a:xfrm>
        </p:spPr>
        <p:txBody>
          <a:bodyPr/>
          <a:lstStyle>
            <a:lvl1pPr>
              <a:defRPr sz="41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637787" y="1771650"/>
            <a:ext cx="5358505" cy="5177334"/>
          </a:xfrm>
        </p:spPr>
        <p:txBody>
          <a:bodyPr/>
          <a:lstStyle>
            <a:lvl1pPr>
              <a:defRPr sz="41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1815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9388" y="552450"/>
            <a:ext cx="11561416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09600" y="1771654"/>
            <a:ext cx="5402397" cy="626249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1389" indent="0">
              <a:buNone/>
              <a:defRPr sz="2900" b="1"/>
            </a:lvl2pPr>
            <a:lvl3pPr marL="1302767" indent="0">
              <a:buNone/>
              <a:defRPr sz="2600" b="1"/>
            </a:lvl3pPr>
            <a:lvl4pPr marL="1954155" indent="0">
              <a:buNone/>
              <a:defRPr sz="2200" b="1"/>
            </a:lvl4pPr>
            <a:lvl5pPr marL="2605538" indent="0">
              <a:buNone/>
              <a:defRPr sz="2200" b="1"/>
            </a:lvl5pPr>
            <a:lvl6pPr marL="3256922" indent="0">
              <a:buNone/>
              <a:defRPr sz="2200" b="1"/>
            </a:lvl6pPr>
            <a:lvl7pPr marL="3908319" indent="0">
              <a:buNone/>
              <a:defRPr sz="2200" b="1"/>
            </a:lvl7pPr>
            <a:lvl8pPr marL="4559702" indent="0">
              <a:buNone/>
              <a:defRPr sz="2200" b="1"/>
            </a:lvl8pPr>
            <a:lvl9pPr marL="5211082" indent="0">
              <a:buNone/>
              <a:defRPr sz="2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209600" y="2397901"/>
            <a:ext cx="5402397" cy="4698224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721540" y="1771654"/>
            <a:ext cx="5274601" cy="626249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1389" indent="0">
              <a:buNone/>
              <a:defRPr sz="2900" b="1"/>
            </a:lvl2pPr>
            <a:lvl3pPr marL="1302767" indent="0">
              <a:buNone/>
              <a:defRPr sz="2600" b="1"/>
            </a:lvl3pPr>
            <a:lvl4pPr marL="1954155" indent="0">
              <a:buNone/>
              <a:defRPr sz="2200" b="1"/>
            </a:lvl4pPr>
            <a:lvl5pPr marL="2605538" indent="0">
              <a:buNone/>
              <a:defRPr sz="2200" b="1"/>
            </a:lvl5pPr>
            <a:lvl6pPr marL="3256922" indent="0">
              <a:buNone/>
              <a:defRPr sz="2200" b="1"/>
            </a:lvl6pPr>
            <a:lvl7pPr marL="3908319" indent="0">
              <a:buNone/>
              <a:defRPr sz="2200" b="1"/>
            </a:lvl7pPr>
            <a:lvl8pPr marL="4559702" indent="0">
              <a:buNone/>
              <a:defRPr sz="2200" b="1"/>
            </a:lvl8pPr>
            <a:lvl9pPr marL="5211082" indent="0">
              <a:buNone/>
              <a:defRPr sz="2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721540" y="2412479"/>
            <a:ext cx="5274601" cy="46836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3796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262" y="2120"/>
            <a:ext cx="13440955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09598" y="1771664"/>
            <a:ext cx="10762430" cy="5324476"/>
          </a:xfrm>
        </p:spPr>
        <p:txBody>
          <a:bodyPr/>
          <a:lstStyle>
            <a:lvl1pPr marL="451581" indent="0">
              <a:buFontTx/>
              <a:buNone/>
              <a:defRPr b="1">
                <a:latin typeface="+mj-lt"/>
              </a:defRPr>
            </a:lvl1pPr>
            <a:lvl2pPr marL="447674" indent="3990">
              <a:defRPr>
                <a:latin typeface="+mj-lt"/>
              </a:defRPr>
            </a:lvl2pPr>
            <a:lvl3pPr marL="780957" indent="-323422">
              <a:tabLst/>
              <a:defRPr>
                <a:latin typeface="+mj-lt"/>
              </a:defRPr>
            </a:lvl3pPr>
            <a:lvl4pPr marL="0" indent="447674">
              <a:lnSpc>
                <a:spcPts val="2260"/>
              </a:lnSpc>
              <a:spcBef>
                <a:spcPts val="503"/>
              </a:spcBef>
              <a:defRPr>
                <a:latin typeface="+mj-lt"/>
              </a:defRPr>
            </a:lvl4pPr>
            <a:lvl5pPr>
              <a:lnSpc>
                <a:spcPts val="2260"/>
              </a:lnSpc>
              <a:spcBef>
                <a:spcPts val="503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8712988" y="5652845"/>
            <a:ext cx="1357847" cy="415498"/>
          </a:xfrm>
          <a:prstGeom prst="rect">
            <a:avLst/>
          </a:prstGeom>
          <a:noFill/>
        </p:spPr>
        <p:txBody>
          <a:bodyPr wrap="square" lIns="113589" tIns="56792" rIns="113589" bIns="56792" rtlCol="0">
            <a:noAutofit/>
          </a:bodyPr>
          <a:lstStyle/>
          <a:p>
            <a:endParaRPr lang="ru-RU" sz="2600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1209389" y="552513"/>
            <a:ext cx="10786691" cy="1219199"/>
          </a:xfrm>
        </p:spPr>
        <p:txBody>
          <a:bodyPr/>
          <a:lstStyle>
            <a:lvl1pPr marL="0" marR="0" indent="0" defTabSz="12957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6800"/>
            </a:lvl1pPr>
          </a:lstStyle>
          <a:p>
            <a:pPr marL="0" marR="0" lvl="0" indent="0" defTabSz="12957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6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209" y="2120"/>
            <a:ext cx="13440955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9388" y="552453"/>
            <a:ext cx="11561416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6170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2042036" y="6474804"/>
            <a:ext cx="834199" cy="720080"/>
          </a:xfrm>
          <a:prstGeom prst="rect">
            <a:avLst/>
          </a:prstGeom>
        </p:spPr>
        <p:txBody>
          <a:bodyPr vert="horz" lIns="103639" tIns="51818" rIns="103639" bIns="51818" rtlCol="0" anchor="ctr">
            <a:normAutofit/>
          </a:bodyPr>
          <a:lstStyle>
            <a:lvl1pPr algn="ctr">
              <a:defRPr sz="34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4105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2164" y="301088"/>
            <a:ext cx="4422638" cy="1281213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255820" y="301056"/>
            <a:ext cx="7514982" cy="6453327"/>
          </a:xfrm>
        </p:spPr>
        <p:txBody>
          <a:bodyPr/>
          <a:lstStyle>
            <a:lvl1pPr>
              <a:defRPr sz="4600"/>
            </a:lvl1pPr>
            <a:lvl2pPr>
              <a:defRPr sz="41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2164" y="1582265"/>
            <a:ext cx="4422638" cy="5172114"/>
          </a:xfrm>
        </p:spPr>
        <p:txBody>
          <a:bodyPr/>
          <a:lstStyle>
            <a:lvl1pPr marL="0" indent="0">
              <a:buNone/>
              <a:defRPr sz="2100"/>
            </a:lvl1pPr>
            <a:lvl2pPr marL="651389" indent="0">
              <a:buNone/>
              <a:defRPr sz="1800"/>
            </a:lvl2pPr>
            <a:lvl3pPr marL="1302767" indent="0">
              <a:buNone/>
              <a:defRPr sz="1400"/>
            </a:lvl3pPr>
            <a:lvl4pPr marL="1954155" indent="0">
              <a:buNone/>
              <a:defRPr sz="1300"/>
            </a:lvl4pPr>
            <a:lvl5pPr marL="2605538" indent="0">
              <a:buNone/>
              <a:defRPr sz="1300"/>
            </a:lvl5pPr>
            <a:lvl6pPr marL="3256922" indent="0">
              <a:buNone/>
              <a:defRPr sz="1300"/>
            </a:lvl6pPr>
            <a:lvl7pPr marL="3908319" indent="0">
              <a:buNone/>
              <a:defRPr sz="1300"/>
            </a:lvl7pPr>
            <a:lvl8pPr marL="4559702" indent="0">
              <a:buNone/>
              <a:defRPr sz="1300"/>
            </a:lvl8pPr>
            <a:lvl9pPr marL="5211082" indent="0">
              <a:buNone/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5571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34912" y="5292889"/>
            <a:ext cx="8065770" cy="62485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634912" y="675612"/>
            <a:ext cx="8065770" cy="4536758"/>
          </a:xfrm>
        </p:spPr>
        <p:txBody>
          <a:bodyPr/>
          <a:lstStyle>
            <a:lvl1pPr marL="0" indent="0">
              <a:buNone/>
              <a:defRPr sz="4600"/>
            </a:lvl1pPr>
            <a:lvl2pPr marL="651389" indent="0">
              <a:buNone/>
              <a:defRPr sz="4100"/>
            </a:lvl2pPr>
            <a:lvl3pPr marL="1302767" indent="0">
              <a:buNone/>
              <a:defRPr sz="3400"/>
            </a:lvl3pPr>
            <a:lvl4pPr marL="1954155" indent="0">
              <a:buNone/>
              <a:defRPr sz="2900"/>
            </a:lvl4pPr>
            <a:lvl5pPr marL="2605538" indent="0">
              <a:buNone/>
              <a:defRPr sz="2900"/>
            </a:lvl5pPr>
            <a:lvl6pPr marL="3256922" indent="0">
              <a:buNone/>
              <a:defRPr sz="2900"/>
            </a:lvl6pPr>
            <a:lvl7pPr marL="3908319" indent="0">
              <a:buNone/>
              <a:defRPr sz="2900"/>
            </a:lvl7pPr>
            <a:lvl8pPr marL="4559702" indent="0">
              <a:buNone/>
              <a:defRPr sz="2900"/>
            </a:lvl8pPr>
            <a:lvl9pPr marL="5211082" indent="0">
              <a:buNone/>
              <a:defRPr sz="29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634912" y="5917739"/>
            <a:ext cx="8065770" cy="887398"/>
          </a:xfrm>
        </p:spPr>
        <p:txBody>
          <a:bodyPr/>
          <a:lstStyle>
            <a:lvl1pPr marL="0" indent="0">
              <a:buNone/>
              <a:defRPr sz="2100"/>
            </a:lvl1pPr>
            <a:lvl2pPr marL="651389" indent="0">
              <a:buNone/>
              <a:defRPr sz="1800"/>
            </a:lvl2pPr>
            <a:lvl3pPr marL="1302767" indent="0">
              <a:buNone/>
              <a:defRPr sz="1400"/>
            </a:lvl3pPr>
            <a:lvl4pPr marL="1954155" indent="0">
              <a:buNone/>
              <a:defRPr sz="1300"/>
            </a:lvl4pPr>
            <a:lvl5pPr marL="2605538" indent="0">
              <a:buNone/>
              <a:defRPr sz="1300"/>
            </a:lvl5pPr>
            <a:lvl6pPr marL="3256922" indent="0">
              <a:buNone/>
              <a:defRPr sz="1300"/>
            </a:lvl6pPr>
            <a:lvl7pPr marL="3908319" indent="0">
              <a:buNone/>
              <a:defRPr sz="1300"/>
            </a:lvl7pPr>
            <a:lvl8pPr marL="4559702" indent="0">
              <a:buNone/>
              <a:defRPr sz="1300"/>
            </a:lvl8pPr>
            <a:lvl9pPr marL="5211082" indent="0">
              <a:buNone/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9745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5257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398565" y="334305"/>
            <a:ext cx="3535777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86505" y="334305"/>
            <a:ext cx="10387946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178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65" y="523"/>
            <a:ext cx="13440955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09598" y="1771664"/>
            <a:ext cx="10762430" cy="5324476"/>
          </a:xfrm>
        </p:spPr>
        <p:txBody>
          <a:bodyPr/>
          <a:lstStyle>
            <a:lvl1pPr marL="451581" indent="0">
              <a:buFontTx/>
              <a:buNone/>
              <a:defRPr b="1">
                <a:latin typeface="+mj-lt"/>
              </a:defRPr>
            </a:lvl1pPr>
            <a:lvl2pPr marL="451581" indent="0">
              <a:defRPr>
                <a:latin typeface="+mj-lt"/>
              </a:defRPr>
            </a:lvl2pPr>
            <a:lvl3pPr marL="780957" indent="-323422">
              <a:defRPr>
                <a:latin typeface="+mj-lt"/>
              </a:defRPr>
            </a:lvl3pPr>
            <a:lvl4pPr marL="0" indent="447674">
              <a:defRPr>
                <a:latin typeface="+mj-lt"/>
              </a:defRPr>
            </a:lvl4pPr>
            <a:lvl5pPr marL="1782788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1208347" y="552513"/>
            <a:ext cx="10787734" cy="1219199"/>
          </a:xfrm>
        </p:spPr>
        <p:txBody>
          <a:bodyPr/>
          <a:lstStyle>
            <a:lvl1pPr marL="0" marR="0" indent="0" defTabSz="12957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6800"/>
            </a:lvl1pPr>
          </a:lstStyle>
          <a:p>
            <a:pPr marL="0" marR="0" lvl="0" indent="0" defTabSz="12957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6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65" y="13"/>
            <a:ext cx="13440955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9598" y="1116335"/>
            <a:ext cx="10762430" cy="2232248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09598" y="3781427"/>
            <a:ext cx="10762430" cy="3314700"/>
          </a:xfrm>
        </p:spPr>
        <p:txBody>
          <a:bodyPr anchor="t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47883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295754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4363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59151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23939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388727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53516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18303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262" y="2120"/>
            <a:ext cx="13440955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9389" y="552453"/>
            <a:ext cx="10786691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09388" y="1771650"/>
            <a:ext cx="5323026" cy="5177334"/>
          </a:xfrm>
        </p:spPr>
        <p:txBody>
          <a:bodyPr/>
          <a:lstStyle>
            <a:lvl1pPr>
              <a:defRPr sz="41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637837" y="1771650"/>
            <a:ext cx="5358505" cy="5177334"/>
          </a:xfrm>
        </p:spPr>
        <p:txBody>
          <a:bodyPr/>
          <a:lstStyle>
            <a:lvl1pPr>
              <a:defRPr sz="41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9388" y="552450"/>
            <a:ext cx="11561416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09652" y="1771657"/>
            <a:ext cx="5402397" cy="626249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7883" indent="0">
              <a:buNone/>
              <a:defRPr sz="2900" b="1"/>
            </a:lvl2pPr>
            <a:lvl3pPr marL="1295754" indent="0">
              <a:buNone/>
              <a:defRPr sz="2600" b="1"/>
            </a:lvl3pPr>
            <a:lvl4pPr marL="1943630" indent="0">
              <a:buNone/>
              <a:defRPr sz="2200" b="1"/>
            </a:lvl4pPr>
            <a:lvl5pPr marL="2591519" indent="0">
              <a:buNone/>
              <a:defRPr sz="2200" b="1"/>
            </a:lvl5pPr>
            <a:lvl6pPr marL="3239397" indent="0">
              <a:buNone/>
              <a:defRPr sz="2200" b="1"/>
            </a:lvl6pPr>
            <a:lvl7pPr marL="3887271" indent="0">
              <a:buNone/>
              <a:defRPr sz="2200" b="1"/>
            </a:lvl7pPr>
            <a:lvl8pPr marL="4535161" indent="0">
              <a:buNone/>
              <a:defRPr sz="2200" b="1"/>
            </a:lvl8pPr>
            <a:lvl9pPr marL="5183032" indent="0">
              <a:buNone/>
              <a:defRPr sz="2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209652" y="2397901"/>
            <a:ext cx="5402397" cy="4698224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721540" y="1771657"/>
            <a:ext cx="5274601" cy="626249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7883" indent="0">
              <a:buNone/>
              <a:defRPr sz="2900" b="1"/>
            </a:lvl2pPr>
            <a:lvl3pPr marL="1295754" indent="0">
              <a:buNone/>
              <a:defRPr sz="2600" b="1"/>
            </a:lvl3pPr>
            <a:lvl4pPr marL="1943630" indent="0">
              <a:buNone/>
              <a:defRPr sz="2200" b="1"/>
            </a:lvl4pPr>
            <a:lvl5pPr marL="2591519" indent="0">
              <a:buNone/>
              <a:defRPr sz="2200" b="1"/>
            </a:lvl5pPr>
            <a:lvl6pPr marL="3239397" indent="0">
              <a:buNone/>
              <a:defRPr sz="2200" b="1"/>
            </a:lvl6pPr>
            <a:lvl7pPr marL="3887271" indent="0">
              <a:buNone/>
              <a:defRPr sz="2200" b="1"/>
            </a:lvl7pPr>
            <a:lvl8pPr marL="4535161" indent="0">
              <a:buNone/>
              <a:defRPr sz="2200" b="1"/>
            </a:lvl8pPr>
            <a:lvl9pPr marL="5183032" indent="0">
              <a:buNone/>
              <a:defRPr sz="2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721540" y="2412479"/>
            <a:ext cx="5274601" cy="46836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262" y="2120"/>
            <a:ext cx="13440955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9388" y="552453"/>
            <a:ext cx="11561416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2042036" y="6474804"/>
            <a:ext cx="834199" cy="720080"/>
          </a:xfrm>
          <a:prstGeom prst="rect">
            <a:avLst/>
          </a:prstGeom>
        </p:spPr>
        <p:txBody>
          <a:bodyPr vert="horz" lIns="103089" tIns="51541" rIns="103089" bIns="51541" rtlCol="0" anchor="ctr">
            <a:normAutofit/>
          </a:bodyPr>
          <a:lstStyle>
            <a:lvl1pPr algn="ctr">
              <a:defRPr sz="34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2217" y="301149"/>
            <a:ext cx="4422638" cy="1281213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255820" y="301059"/>
            <a:ext cx="7514982" cy="6453327"/>
          </a:xfrm>
        </p:spPr>
        <p:txBody>
          <a:bodyPr/>
          <a:lstStyle>
            <a:lvl1pPr>
              <a:defRPr sz="4600"/>
            </a:lvl1pPr>
            <a:lvl2pPr>
              <a:defRPr sz="41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2217" y="1582265"/>
            <a:ext cx="4422638" cy="5172114"/>
          </a:xfrm>
        </p:spPr>
        <p:txBody>
          <a:bodyPr/>
          <a:lstStyle>
            <a:lvl1pPr marL="0" indent="0">
              <a:buNone/>
              <a:defRPr sz="2100"/>
            </a:lvl1pPr>
            <a:lvl2pPr marL="647883" indent="0">
              <a:buNone/>
              <a:defRPr sz="1800"/>
            </a:lvl2pPr>
            <a:lvl3pPr marL="1295754" indent="0">
              <a:buNone/>
              <a:defRPr sz="1400"/>
            </a:lvl3pPr>
            <a:lvl4pPr marL="1943630" indent="0">
              <a:buNone/>
              <a:defRPr sz="1300"/>
            </a:lvl4pPr>
            <a:lvl5pPr marL="2591519" indent="0">
              <a:buNone/>
              <a:defRPr sz="1300"/>
            </a:lvl5pPr>
            <a:lvl6pPr marL="3239397" indent="0">
              <a:buNone/>
              <a:defRPr sz="1300"/>
            </a:lvl6pPr>
            <a:lvl7pPr marL="3887271" indent="0">
              <a:buNone/>
              <a:defRPr sz="1300"/>
            </a:lvl7pPr>
            <a:lvl8pPr marL="4535161" indent="0">
              <a:buNone/>
              <a:defRPr sz="1300"/>
            </a:lvl8pPr>
            <a:lvl9pPr marL="5183032" indent="0">
              <a:buNone/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9830" y="540335"/>
            <a:ext cx="10796513" cy="1224137"/>
          </a:xfrm>
          <a:prstGeom prst="rect">
            <a:avLst/>
          </a:prstGeom>
        </p:spPr>
        <p:txBody>
          <a:bodyPr vert="horz" lIns="103089" tIns="51541" rIns="103089" bIns="51541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99830" y="1764297"/>
            <a:ext cx="10796513" cy="5331830"/>
          </a:xfrm>
          <a:prstGeom prst="rect">
            <a:avLst/>
          </a:prstGeom>
        </p:spPr>
        <p:txBody>
          <a:bodyPr vert="horz" lIns="103089" tIns="51541" rIns="103089" bIns="51541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72185" y="7008186"/>
            <a:ext cx="3136687" cy="402568"/>
          </a:xfrm>
          <a:prstGeom prst="rect">
            <a:avLst/>
          </a:prstGeom>
        </p:spPr>
        <p:txBody>
          <a:bodyPr vert="horz" lIns="103089" tIns="51541" rIns="103089" bIns="51541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593012" y="7008186"/>
            <a:ext cx="4256934" cy="402568"/>
          </a:xfrm>
          <a:prstGeom prst="rect">
            <a:avLst/>
          </a:prstGeom>
        </p:spPr>
        <p:txBody>
          <a:bodyPr vert="horz" lIns="103089" tIns="51541" rIns="103089" bIns="51541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2237702" y="6660952"/>
            <a:ext cx="911063" cy="696626"/>
          </a:xfrm>
          <a:prstGeom prst="rect">
            <a:avLst/>
          </a:prstGeom>
        </p:spPr>
        <p:txBody>
          <a:bodyPr vert="horz" lIns="103089" tIns="51541" rIns="103089" bIns="51541" rtlCol="0" anchor="ctr">
            <a:normAutofit/>
          </a:bodyPr>
          <a:lstStyle>
            <a:lvl1pPr algn="ctr">
              <a:lnSpc>
                <a:spcPts val="3015"/>
              </a:lnSpc>
              <a:defRPr sz="3400">
                <a:solidFill>
                  <a:schemeClr val="bg1"/>
                </a:solidFill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2" r:id="rId13"/>
  </p:sldLayoutIdLst>
  <p:hf hdr="0" ftr="0" dt="0"/>
  <p:txStyles>
    <p:titleStyle>
      <a:lvl1pPr algn="l" defTabSz="1295754" rtl="0" eaLnBrk="1" latinLnBrk="0" hangingPunct="1">
        <a:lnSpc>
          <a:spcPts val="6517"/>
        </a:lnSpc>
        <a:spcBef>
          <a:spcPct val="0"/>
        </a:spcBef>
        <a:buNone/>
        <a:defRPr sz="53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451581" indent="0" algn="l" defTabSz="1295754" rtl="0" eaLnBrk="1" latinLnBrk="0" hangingPunct="1">
        <a:spcBef>
          <a:spcPct val="20000"/>
        </a:spcBef>
        <a:buFont typeface="+mj-lt"/>
        <a:buNone/>
        <a:defRPr sz="46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451581" indent="0" algn="l" defTabSz="1295754" rtl="0" eaLnBrk="1" latinLnBrk="0" hangingPunct="1">
        <a:spcBef>
          <a:spcPct val="20000"/>
        </a:spcBef>
        <a:buFont typeface="Arial" pitchFamily="34" charset="0"/>
        <a:buNone/>
        <a:defRPr sz="29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885489" indent="-323422" algn="l" defTabSz="1295754" rtl="0" eaLnBrk="1" latinLnBrk="0" hangingPunct="1">
        <a:spcBef>
          <a:spcPct val="20000"/>
        </a:spcBef>
        <a:buFont typeface="Arial" pitchFamily="34" charset="0"/>
        <a:buChar char="•"/>
        <a:defRPr sz="29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447674" algn="just" defTabSz="1295754" rtl="0" eaLnBrk="1" latinLnBrk="0" hangingPunct="1">
        <a:lnSpc>
          <a:spcPts val="2260"/>
        </a:lnSpc>
        <a:spcBef>
          <a:spcPts val="503"/>
        </a:spcBef>
        <a:buFont typeface="Arial" pitchFamily="34" charset="0"/>
        <a:buNone/>
        <a:tabLst/>
        <a:defRPr sz="21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782788" indent="0" algn="l" defTabSz="1295754" rtl="0" eaLnBrk="1" latinLnBrk="0" hangingPunct="1">
        <a:lnSpc>
          <a:spcPts val="2260"/>
        </a:lnSpc>
        <a:spcBef>
          <a:spcPts val="503"/>
        </a:spcBef>
        <a:buFont typeface="Arial" pitchFamily="34" charset="0"/>
        <a:buNone/>
        <a:defRPr sz="18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3563340" indent="-323942" algn="l" defTabSz="1295754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11219" indent="-323942" algn="l" defTabSz="1295754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59101" indent="-323942" algn="l" defTabSz="1295754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06984" indent="-323942" algn="l" defTabSz="1295754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295754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7883" algn="l" defTabSz="1295754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295754" algn="l" defTabSz="1295754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43630" algn="l" defTabSz="1295754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591519" algn="l" defTabSz="1295754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9397" algn="l" defTabSz="1295754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87271" algn="l" defTabSz="1295754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35161" algn="l" defTabSz="1295754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183032" algn="l" defTabSz="1295754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9778" y="540292"/>
            <a:ext cx="10796513" cy="1224137"/>
          </a:xfrm>
          <a:prstGeom prst="rect">
            <a:avLst/>
          </a:prstGeom>
        </p:spPr>
        <p:txBody>
          <a:bodyPr vert="horz" lIns="103639" tIns="51818" rIns="103639" bIns="51818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99778" y="1764297"/>
            <a:ext cx="10796513" cy="5331830"/>
          </a:xfrm>
          <a:prstGeom prst="rect">
            <a:avLst/>
          </a:prstGeom>
        </p:spPr>
        <p:txBody>
          <a:bodyPr vert="horz" lIns="103639" tIns="51818" rIns="103639" bIns="51818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72185" y="7008199"/>
            <a:ext cx="3136687" cy="402568"/>
          </a:xfrm>
          <a:prstGeom prst="rect">
            <a:avLst/>
          </a:prstGeom>
        </p:spPr>
        <p:txBody>
          <a:bodyPr vert="horz" lIns="103639" tIns="51818" rIns="103639" bIns="51818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302767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593012" y="7008199"/>
            <a:ext cx="4256934" cy="402568"/>
          </a:xfrm>
          <a:prstGeom prst="rect">
            <a:avLst/>
          </a:prstGeom>
        </p:spPr>
        <p:txBody>
          <a:bodyPr vert="horz" lIns="103639" tIns="51818" rIns="103639" bIns="51818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302767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2237702" y="6660952"/>
            <a:ext cx="911063" cy="696626"/>
          </a:xfrm>
          <a:prstGeom prst="rect">
            <a:avLst/>
          </a:prstGeom>
        </p:spPr>
        <p:txBody>
          <a:bodyPr vert="horz" lIns="103639" tIns="51818" rIns="103639" bIns="51818" rtlCol="0" anchor="ctr">
            <a:normAutofit/>
          </a:bodyPr>
          <a:lstStyle>
            <a:lvl1pPr algn="ctr">
              <a:lnSpc>
                <a:spcPts val="3015"/>
              </a:lnSpc>
              <a:defRPr sz="3400">
                <a:solidFill>
                  <a:schemeClr val="bg1"/>
                </a:solidFill>
              </a:defRPr>
            </a:lvl1pPr>
          </a:lstStyle>
          <a:p>
            <a:pPr defTabSz="1302767"/>
            <a:fld id="{E20E89E6-FE54-4E13-859C-1FA908D70D39}" type="slidenum">
              <a:rPr lang="ru-RU" smtClean="0">
                <a:solidFill>
                  <a:prstClr val="white"/>
                </a:solidFill>
              </a:rPr>
              <a:pPr defTabSz="1302767"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38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</p:sldLayoutIdLst>
  <p:hf hdr="0" ftr="0" dt="0"/>
  <p:txStyles>
    <p:titleStyle>
      <a:lvl1pPr algn="l" defTabSz="1302767" rtl="0" eaLnBrk="1" latinLnBrk="0" hangingPunct="1">
        <a:lnSpc>
          <a:spcPts val="6526"/>
        </a:lnSpc>
        <a:spcBef>
          <a:spcPct val="0"/>
        </a:spcBef>
        <a:buNone/>
        <a:defRPr sz="53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454041" indent="0" algn="l" defTabSz="1302767" rtl="0" eaLnBrk="1" latinLnBrk="0" hangingPunct="1">
        <a:spcBef>
          <a:spcPct val="20000"/>
        </a:spcBef>
        <a:buFont typeface="+mj-lt"/>
        <a:buNone/>
        <a:defRPr sz="46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454041" indent="0" algn="l" defTabSz="1302767" rtl="0" eaLnBrk="1" latinLnBrk="0" hangingPunct="1">
        <a:spcBef>
          <a:spcPct val="20000"/>
        </a:spcBef>
        <a:buFont typeface="Arial" pitchFamily="34" charset="0"/>
        <a:buNone/>
        <a:defRPr sz="29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890281" indent="-325180" algn="l" defTabSz="1302767" rtl="0" eaLnBrk="1" latinLnBrk="0" hangingPunct="1">
        <a:spcBef>
          <a:spcPct val="20000"/>
        </a:spcBef>
        <a:buFont typeface="Arial" pitchFamily="34" charset="0"/>
        <a:buChar char="•"/>
        <a:defRPr sz="29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450068" algn="just" defTabSz="1302767" rtl="0" eaLnBrk="1" latinLnBrk="0" hangingPunct="1">
        <a:lnSpc>
          <a:spcPts val="2260"/>
        </a:lnSpc>
        <a:spcBef>
          <a:spcPts val="503"/>
        </a:spcBef>
        <a:buFont typeface="Arial" pitchFamily="34" charset="0"/>
        <a:buNone/>
        <a:tabLst/>
        <a:defRPr sz="21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792426" indent="0" algn="l" defTabSz="1302767" rtl="0" eaLnBrk="1" latinLnBrk="0" hangingPunct="1">
        <a:lnSpc>
          <a:spcPts val="2260"/>
        </a:lnSpc>
        <a:spcBef>
          <a:spcPts val="503"/>
        </a:spcBef>
        <a:buFont typeface="Arial" pitchFamily="34" charset="0"/>
        <a:buNone/>
        <a:defRPr sz="18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3582618" indent="-325692" algn="l" defTabSz="1302767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34008" indent="-325692" algn="l" defTabSz="1302767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85397" indent="-325692" algn="l" defTabSz="1302767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36776" indent="-325692" algn="l" defTabSz="1302767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30276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1389" algn="l" defTabSz="130276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2767" algn="l" defTabSz="130276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4155" algn="l" defTabSz="130276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5538" algn="l" defTabSz="130276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6922" algn="l" defTabSz="130276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8319" algn="l" defTabSz="130276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9702" algn="l" defTabSz="130276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11082" algn="l" defTabSz="130276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23339" y="5221021"/>
            <a:ext cx="673584" cy="2104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Рисунок 6" descr="C:\Users\panova_ea\Desktop\ФНС\Новая папка\word\jpg\true-logo-FN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963" y="786106"/>
            <a:ext cx="1520271" cy="159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632868" y="324247"/>
            <a:ext cx="12177222" cy="7001128"/>
          </a:xfrm>
          <a:prstGeom prst="rect">
            <a:avLst/>
          </a:prstGeom>
          <a:solidFill>
            <a:schemeClr val="bg1">
              <a:lumMod val="65000"/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5276" tIns="62651" rIns="125276" bIns="62651" anchor="ctr"/>
          <a:lstStyle/>
          <a:p>
            <a:pPr algn="ctr" defTabSz="1252155">
              <a:defRPr/>
            </a:pPr>
            <a:endParaRPr lang="ru-RU" sz="2900" dirty="0"/>
          </a:p>
        </p:txBody>
      </p:sp>
      <p:sp>
        <p:nvSpPr>
          <p:cNvPr id="9" name="TextBox 42"/>
          <p:cNvSpPr txBox="1">
            <a:spLocks noChangeArrowheads="1"/>
          </p:cNvSpPr>
          <p:nvPr/>
        </p:nvSpPr>
        <p:spPr bwMode="auto">
          <a:xfrm>
            <a:off x="1182279" y="6580473"/>
            <a:ext cx="11078412" cy="618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5276" tIns="62651" rIns="125276" bIns="62651">
            <a:spAutoFit/>
          </a:bodyPr>
          <a:lstStyle/>
          <a:p>
            <a:pPr algn="ctr" defTabSz="1252155">
              <a:defRPr/>
            </a:pPr>
            <a:r>
              <a:rPr lang="ru-RU" sz="3200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  <a:cs typeface="Arial" charset="0"/>
              </a:rPr>
              <a:t>2018</a:t>
            </a:r>
            <a:endParaRPr lang="ru-RU" sz="3200" b="1" dirty="0">
              <a:solidFill>
                <a:schemeClr val="bg1">
                  <a:lumMod val="50000"/>
                </a:schemeClr>
              </a:solidFill>
              <a:latin typeface="Arial Narrow" pitchFamily="34" charset="0"/>
              <a:cs typeface="Arial" charset="0"/>
            </a:endParaRP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1324031" y="2610042"/>
            <a:ext cx="10293988" cy="1218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764" tIns="54890" rIns="109764" bIns="5489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 sz="2400" dirty="0" smtClean="0">
                <a:solidFill>
                  <a:srgbClr val="104E72"/>
                </a:solidFill>
                <a:cs typeface="Arial" pitchFamily="34" charset="0"/>
              </a:rPr>
              <a:t>Заместитель н</a:t>
            </a:r>
            <a:r>
              <a:rPr lang="ru-RU" sz="2400" dirty="0" smtClean="0">
                <a:solidFill>
                  <a:srgbClr val="104E72"/>
                </a:solidFill>
                <a:cs typeface="Arial" pitchFamily="34" charset="0"/>
              </a:rPr>
              <a:t>ачальника Межрайонной инспекции </a:t>
            </a:r>
            <a:r>
              <a:rPr lang="ru-RU" sz="2400" dirty="0" smtClean="0">
                <a:solidFill>
                  <a:srgbClr val="104E72"/>
                </a:solidFill>
                <a:cs typeface="Arial" pitchFamily="34" charset="0"/>
              </a:rPr>
              <a:t>ФНС </a:t>
            </a:r>
            <a:r>
              <a:rPr lang="ru-RU" sz="2400" dirty="0" smtClean="0">
                <a:solidFill>
                  <a:srgbClr val="104E72"/>
                </a:solidFill>
                <a:cs typeface="Arial" pitchFamily="34" charset="0"/>
              </a:rPr>
              <a:t>России</a:t>
            </a:r>
          </a:p>
          <a:p>
            <a:pPr algn="ctr" eaLnBrk="1" hangingPunct="1"/>
            <a:r>
              <a:rPr lang="ru-RU" sz="2400" dirty="0" smtClean="0">
                <a:solidFill>
                  <a:srgbClr val="104E72"/>
                </a:solidFill>
                <a:cs typeface="Arial" pitchFamily="34" charset="0"/>
              </a:rPr>
              <a:t>№11 по Удмуртской Республике</a:t>
            </a:r>
            <a:endParaRPr lang="ru-RU" sz="2400" dirty="0">
              <a:solidFill>
                <a:srgbClr val="104E72"/>
              </a:solidFill>
              <a:cs typeface="Arial" pitchFamily="34" charset="0"/>
            </a:endParaRPr>
          </a:p>
          <a:p>
            <a:pPr algn="ctr" eaLnBrk="1" hangingPunct="1"/>
            <a:r>
              <a:rPr lang="ru-RU" sz="2400" dirty="0" smtClean="0">
                <a:solidFill>
                  <a:srgbClr val="104E72"/>
                </a:solidFill>
                <a:cs typeface="Arial" pitchFamily="34" charset="0"/>
              </a:rPr>
              <a:t>А.Е. </a:t>
            </a:r>
            <a:r>
              <a:rPr lang="ru-RU" sz="2400" dirty="0" err="1" smtClean="0">
                <a:solidFill>
                  <a:srgbClr val="104E72"/>
                </a:solidFill>
                <a:cs typeface="Arial" pitchFamily="34" charset="0"/>
              </a:rPr>
              <a:t>Дресвянников</a:t>
            </a:r>
            <a:endParaRPr lang="ru-RU" sz="2400" dirty="0">
              <a:solidFill>
                <a:srgbClr val="104E72"/>
              </a:solidFill>
              <a:cs typeface="Arial" pitchFamily="34" charset="0"/>
            </a:endParaRPr>
          </a:p>
        </p:txBody>
      </p:sp>
      <p:sp>
        <p:nvSpPr>
          <p:cNvPr id="12" name="TextBox 42"/>
          <p:cNvSpPr txBox="1">
            <a:spLocks noChangeArrowheads="1"/>
          </p:cNvSpPr>
          <p:nvPr/>
        </p:nvSpPr>
        <p:spPr bwMode="auto">
          <a:xfrm>
            <a:off x="1236417" y="4788743"/>
            <a:ext cx="10944775" cy="109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764" tIns="54890" rIns="109764" bIns="5489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 sz="3200" b="1" dirty="0" smtClean="0">
                <a:solidFill>
                  <a:srgbClr val="104E72"/>
                </a:solidFill>
                <a:latin typeface="Arial Narrow" pitchFamily="34" charset="0"/>
                <a:cs typeface="Aharoni" pitchFamily="2" charset="-79"/>
              </a:rPr>
              <a:t>ОБ ИТОГАХ РАБОТЫ РЕГИСТРАЦИОННОГО ЦЕНТРА</a:t>
            </a:r>
          </a:p>
          <a:p>
            <a:pPr algn="ctr" eaLnBrk="1" hangingPunct="1"/>
            <a:r>
              <a:rPr lang="ru-RU" sz="3200" b="1" dirty="0" smtClean="0">
                <a:solidFill>
                  <a:srgbClr val="104E72"/>
                </a:solidFill>
                <a:latin typeface="Arial Narrow" pitchFamily="34" charset="0"/>
                <a:cs typeface="Aharoni" pitchFamily="2" charset="-79"/>
              </a:rPr>
              <a:t> В УДМУРТСКОЙ РЕСПУБЛИКЕ</a:t>
            </a:r>
            <a:endParaRPr lang="ru-RU" sz="3200" b="1" dirty="0">
              <a:solidFill>
                <a:srgbClr val="104E72"/>
              </a:solidFill>
              <a:latin typeface="Arial Narrow" pitchFamily="34" charset="0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1163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09547" y="1260351"/>
            <a:ext cx="10762430" cy="5835776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ru-RU" dirty="0" smtClean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Налоговыми </a:t>
            </a:r>
            <a:r>
              <a:rPr lang="ru-RU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органами Удмуртской Республики за период с 2002 года по 01.07.2018 года было внесено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1 070 629</a:t>
            </a:r>
            <a:r>
              <a:rPr lang="ru-RU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записей в Единый государственный реестр юридических лиц  и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1 159 460 </a:t>
            </a:r>
            <a:r>
              <a:rPr lang="ru-RU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записей в Единый государственный реестр индивидуальных предпринимателей, в </a:t>
            </a:r>
            <a:r>
              <a:rPr lang="ru-RU" dirty="0" err="1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т.ч</a:t>
            </a:r>
            <a:r>
              <a:rPr lang="ru-RU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непосредственно ЕРЦ внесено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351 321 </a:t>
            </a:r>
            <a:r>
              <a:rPr lang="ru-RU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записей, зарегистрировано вновь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10 077 ЮЛ и 24 754 ИП</a:t>
            </a:r>
            <a:r>
              <a:rPr lang="ru-RU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Исключено 13 960 ЮЛ и 21 539 ИП.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2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645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9547" y="396255"/>
            <a:ext cx="10762430" cy="2952328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ru-RU" sz="31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  В соответствии с действующим законодательством  заявители      могут     представить     документы    по государственной регистрации лично в ЕРЦ или МФЦ, почтой, ч/з нотариусов и отдельная  категория через минюст.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09547" y="2628503"/>
            <a:ext cx="10762430" cy="446762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3</a:t>
            </a:fld>
            <a:endParaRPr lang="ru-RU" dirty="0">
              <a:solidFill>
                <a:prstClr val="white"/>
              </a:solidFill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3371916501"/>
              </p:ext>
            </p:extLst>
          </p:nvPr>
        </p:nvGraphicFramePr>
        <p:xfrm>
          <a:off x="2240491" y="2556495"/>
          <a:ext cx="8961967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3877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9547" y="468263"/>
            <a:ext cx="11560600" cy="288032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28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В целях обеспечения достоверности реестра, ЕРЦ исключено, в  принудительном  порядке, из  единого  государственного реестра 11 631 юридических лиц  ЮЛ.</a:t>
            </a:r>
            <a:br>
              <a:rPr lang="ru-RU" sz="2800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800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4</a:t>
            </a:fld>
            <a:endParaRPr lang="ru-RU" dirty="0">
              <a:solidFill>
                <a:prstClr val="white"/>
              </a:solidFill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841369887"/>
              </p:ext>
            </p:extLst>
          </p:nvPr>
        </p:nvGraphicFramePr>
        <p:xfrm>
          <a:off x="2240491" y="2268463"/>
          <a:ext cx="8961967" cy="44994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049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9547" y="684287"/>
            <a:ext cx="10762430" cy="266429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Внесено в ЕГРЮЛ 7 792 записей о недостоверности сведений по юридическому адресу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5</a:t>
            </a:fld>
            <a:endParaRPr lang="ru-RU" dirty="0">
              <a:solidFill>
                <a:prstClr val="white"/>
              </a:solidFill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483033826"/>
              </p:ext>
            </p:extLst>
          </p:nvPr>
        </p:nvGraphicFramePr>
        <p:xfrm>
          <a:off x="2240491" y="2268463"/>
          <a:ext cx="8961967" cy="44994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5710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09547" y="3348583"/>
            <a:ext cx="10762430" cy="374754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6</a:t>
            </a:fld>
            <a:endParaRPr lang="ru-RU" dirty="0">
              <a:solidFill>
                <a:prstClr val="white"/>
              </a:solidFill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645414681"/>
              </p:ext>
            </p:extLst>
          </p:nvPr>
        </p:nvGraphicFramePr>
        <p:xfrm>
          <a:off x="2240491" y="2268463"/>
          <a:ext cx="8961967" cy="44994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3060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7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body" idx="1"/>
          </p:nvPr>
        </p:nvSpPr>
        <p:spPr>
          <a:xfrm>
            <a:off x="1209675" y="1044327"/>
            <a:ext cx="10761663" cy="6051798"/>
          </a:xfrm>
        </p:spPr>
        <p:txBody>
          <a:bodyPr/>
          <a:lstStyle/>
          <a:p>
            <a:pPr algn="just"/>
            <a:r>
              <a:rPr lang="ru-RU" sz="2800" dirty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Согласно внесённым Федеральным законом от 28 декабря 2016 года № 488-ФЗ поправкам в Федеральный закон о государственной регистрации юридических лиц и индивидуальных предпринимателей в настоящее время предусмотрена возможность административного исключения юридических лиц при наличии в ЕГРЮЛ сведений, в отношении которых внесена запись об их недостоверности, в течение более чем шести месяцев с момента внесения такой записи </a:t>
            </a:r>
            <a:r>
              <a:rPr lang="ru-RU" sz="2800" i="1" dirty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(пункт 5 статьи 21.1 Федерального закона от 8 августа 2001 года № 129-ФЗ</a:t>
            </a:r>
            <a:r>
              <a:rPr lang="ru-RU" sz="2800" i="1" dirty="0" smtClean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sz="2800" dirty="0" smtClean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Работа в этом направлении сейчас проводится ЕРЦ совместно с налоговыми органами Удмуртской Республики.</a:t>
            </a:r>
            <a:endParaRPr lang="ru-RU" sz="2800" dirty="0">
              <a:solidFill>
                <a:srgbClr val="3366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15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78664" y="778342"/>
            <a:ext cx="11527419" cy="792130"/>
          </a:xfrm>
          <a:prstGeom prst="rect">
            <a:avLst/>
          </a:prstGeom>
        </p:spPr>
        <p:txBody>
          <a:bodyPr vert="horz" lIns="104671" tIns="52339" rIns="104671" bIns="52339" rtlCol="0" anchor="ctr">
            <a:noAutofit/>
          </a:bodyPr>
          <a:lstStyle>
            <a:lvl1pPr marR="0" indent="0" defTabSz="914239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tabLst/>
              <a:defRPr sz="2540" b="1" i="0" cap="all">
                <a:solidFill>
                  <a:srgbClr val="005AA9"/>
                </a:solidFill>
                <a:latin typeface="+mj-lt"/>
                <a:ea typeface="+mj-ea"/>
                <a:cs typeface="Times New Roman" panose="02020603050405020304" pitchFamily="18" charset="0"/>
              </a:defRPr>
            </a:lvl1pPr>
          </a:lstStyle>
          <a:p>
            <a:endParaRPr lang="ru-RU" sz="2800" dirty="0" smtClean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58174" y="1930855"/>
            <a:ext cx="6272179" cy="1126172"/>
          </a:xfrm>
          <a:prstGeom prst="rect">
            <a:avLst/>
          </a:prstGeom>
        </p:spPr>
        <p:txBody>
          <a:bodyPr vert="horz" wrap="none" lIns="131690" tIns="65840" rIns="131690" bIns="65840" rtlCol="0" anchor="ctr">
            <a:noAutofit/>
          </a:bodyPr>
          <a:lstStyle/>
          <a:p>
            <a:pPr defTabSz="1316795">
              <a:spcBef>
                <a:spcPct val="0"/>
              </a:spcBef>
            </a:pPr>
            <a:endParaRPr lang="ru-RU" sz="4100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793200" y="3389664"/>
            <a:ext cx="8440203" cy="831543"/>
          </a:xfrm>
          <a:prstGeom prst="rect">
            <a:avLst/>
          </a:prstGeom>
        </p:spPr>
        <p:txBody>
          <a:bodyPr vert="horz" lIns="119184" tIns="59586" rIns="119184" bIns="59586" rtlCol="0" anchor="t">
            <a:noAutofit/>
          </a:bodyPr>
          <a:lstStyle>
            <a:lvl1pPr algn="l" defTabSz="1040850" rtl="0" eaLnBrk="1" latinLnBrk="0" hangingPunct="1">
              <a:lnSpc>
                <a:spcPts val="5194"/>
              </a:lnSpc>
              <a:spcBef>
                <a:spcPct val="0"/>
              </a:spcBef>
              <a:buNone/>
              <a:defRPr sz="4600" b="1" i="0" kern="1200" cap="all">
                <a:solidFill>
                  <a:srgbClr val="005AA9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ru-RU" sz="2400" cap="none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2482474" y="6635045"/>
            <a:ext cx="1930883" cy="57609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1040850" rtl="0" eaLnBrk="1" latinLnBrk="0" hangingPunct="1">
              <a:lnSpc>
                <a:spcPts val="5194"/>
              </a:lnSpc>
              <a:spcBef>
                <a:spcPct val="0"/>
              </a:spcBef>
              <a:buNone/>
              <a:defRPr sz="4600" b="1" i="0" kern="1200" cap="all">
                <a:solidFill>
                  <a:srgbClr val="005AA9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kumimoji="1" lang="ru-RU" sz="2100" cap="none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.</a:t>
            </a:r>
            <a:r>
              <a:rPr kumimoji="1" lang="ru-RU" sz="2100" cap="none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  <a:ea typeface="+mn-ea"/>
                <a:cs typeface="+mn-cs"/>
              </a:rPr>
              <a:t> </a:t>
            </a:r>
            <a:endParaRPr kumimoji="1" lang="ru-RU" sz="2100" cap="none" dirty="0">
              <a:solidFill>
                <a:schemeClr val="accent6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22" name="Заголовок 1"/>
          <p:cNvSpPr txBox="1">
            <a:spLocks/>
          </p:cNvSpPr>
          <p:nvPr/>
        </p:nvSpPr>
        <p:spPr>
          <a:xfrm>
            <a:off x="5269507" y="6622353"/>
            <a:ext cx="2894327" cy="57609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1040850" rtl="0" eaLnBrk="1" latinLnBrk="0" hangingPunct="1">
              <a:lnSpc>
                <a:spcPts val="5194"/>
              </a:lnSpc>
              <a:spcBef>
                <a:spcPct val="0"/>
              </a:spcBef>
              <a:buNone/>
              <a:defRPr sz="4600" b="1" i="0" kern="1200" cap="all">
                <a:solidFill>
                  <a:srgbClr val="005AA9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endParaRPr kumimoji="1" lang="ru-RU" sz="2100" cap="none" dirty="0">
              <a:solidFill>
                <a:schemeClr val="accent6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8390981" y="6634375"/>
            <a:ext cx="3371155" cy="57609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1040850" rtl="0" eaLnBrk="1" latinLnBrk="0" hangingPunct="1">
              <a:lnSpc>
                <a:spcPts val="5194"/>
              </a:lnSpc>
              <a:spcBef>
                <a:spcPct val="0"/>
              </a:spcBef>
              <a:buNone/>
              <a:defRPr sz="4600" b="1" i="0" kern="1200" cap="all">
                <a:solidFill>
                  <a:srgbClr val="005AA9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endParaRPr kumimoji="1" lang="ru-RU" sz="2100" cap="none" dirty="0">
              <a:solidFill>
                <a:schemeClr val="accent6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31" name="Заголовок 1"/>
          <p:cNvSpPr txBox="1">
            <a:spLocks/>
          </p:cNvSpPr>
          <p:nvPr/>
        </p:nvSpPr>
        <p:spPr>
          <a:xfrm>
            <a:off x="761822" y="5007032"/>
            <a:ext cx="3041992" cy="57609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1040850" rtl="0" eaLnBrk="1" latinLnBrk="0" hangingPunct="1">
              <a:lnSpc>
                <a:spcPts val="5194"/>
              </a:lnSpc>
              <a:spcBef>
                <a:spcPct val="0"/>
              </a:spcBef>
              <a:buNone/>
              <a:defRPr sz="4600" b="1" i="0" kern="1200" cap="all">
                <a:solidFill>
                  <a:srgbClr val="005AA9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endParaRPr kumimoji="1" lang="ru-RU" sz="2100" cap="none" dirty="0">
              <a:solidFill>
                <a:schemeClr val="accent6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26" name="Номер слайда 6"/>
          <p:cNvSpPr>
            <a:spLocks noGrp="1"/>
          </p:cNvSpPr>
          <p:nvPr>
            <p:ph type="sldNum" sz="quarter" idx="11"/>
          </p:nvPr>
        </p:nvSpPr>
        <p:spPr>
          <a:xfrm>
            <a:off x="12237702" y="6689044"/>
            <a:ext cx="911063" cy="696659"/>
          </a:xfrm>
        </p:spPr>
        <p:txBody>
          <a:bodyPr vert="horz" lIns="119394" tIns="59696" rIns="119394" bIns="59696" rtlCol="0" anchor="ctr">
            <a:normAutofit/>
          </a:bodyPr>
          <a:lstStyle/>
          <a:p>
            <a:fld id="{E20E89E6-FE54-4E13-859C-1FA908D70D39}" type="slidenum">
              <a:rPr lang="ru-RU" sz="3200" b="1">
                <a:latin typeface="Arial Narrow" panose="020B0606020202030204" pitchFamily="34" charset="0"/>
              </a:rPr>
              <a:pPr/>
              <a:t>8</a:t>
            </a:fld>
            <a:endParaRPr lang="ru-RU" sz="3200" b="1" dirty="0">
              <a:latin typeface="Arial Narrow" panose="020B060602020203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37009" y="1563132"/>
            <a:ext cx="7920881" cy="792130"/>
          </a:xfrm>
          <a:prstGeom prst="rect">
            <a:avLst/>
          </a:prstGeom>
        </p:spPr>
        <p:txBody>
          <a:bodyPr vert="horz" lIns="104671" tIns="52339" rIns="104671" bIns="52339" rtlCol="0" anchor="ctr">
            <a:noAutofit/>
          </a:bodyPr>
          <a:lstStyle>
            <a:lvl1pPr marR="0" indent="0" defTabSz="914239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tabLst/>
              <a:defRPr sz="2540" b="1" i="0" cap="all">
                <a:solidFill>
                  <a:srgbClr val="005AA9"/>
                </a:solidFill>
                <a:latin typeface="+mj-lt"/>
                <a:ea typeface="+mj-ea"/>
                <a:cs typeface="Times New Roman" panose="02020603050405020304" pitchFamily="18" charset="0"/>
              </a:defRPr>
            </a:lvl1pPr>
          </a:lstStyle>
          <a:p>
            <a:pPr algn="ctr"/>
            <a:endParaRPr lang="ru-RU" sz="2800" dirty="0">
              <a:solidFill>
                <a:srgbClr val="002060"/>
              </a:solidFill>
              <a:latin typeface="Calibri" panose="020F0502020204030204" pitchFamily="34" charset="0"/>
              <a:cs typeface="+mj-cs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93200" y="1919187"/>
            <a:ext cx="11400883" cy="4093692"/>
          </a:xfrm>
          <a:prstGeom prst="rect">
            <a:avLst/>
          </a:prstGeom>
        </p:spPr>
        <p:txBody>
          <a:bodyPr vert="horz" lIns="104671" tIns="52339" rIns="104671" bIns="52339" rtlCol="0" anchor="ctr">
            <a:noAutofit/>
          </a:bodyPr>
          <a:lstStyle>
            <a:lvl1pPr marR="0" indent="0" defTabSz="914239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tabLst/>
              <a:defRPr sz="2540" b="1" i="0" cap="all">
                <a:solidFill>
                  <a:srgbClr val="005AA9"/>
                </a:solidFill>
                <a:latin typeface="+mj-lt"/>
                <a:ea typeface="+mj-ea"/>
                <a:cs typeface="Times New Roman" panose="02020603050405020304" pitchFamily="18" charset="0"/>
              </a:defRPr>
            </a:lvl1pPr>
          </a:lstStyle>
          <a:p>
            <a:endParaRPr lang="ru-RU" sz="2400" dirty="0" smtClean="0">
              <a:latin typeface="Calibri" panose="020F0502020204030204" pitchFamily="34" charset="0"/>
              <a:cs typeface="+mj-cs"/>
            </a:endParaRPr>
          </a:p>
          <a:p>
            <a:endParaRPr lang="ru-RU" sz="24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+mj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90688" y="312171"/>
            <a:ext cx="10873207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завершении хочется напомнить, что в последние годы Российская Федерация предприняла ряд усилий, нацеленных на упрощение процедур регистрации юридических лиц и улучшение делового </a:t>
            </a:r>
            <a:r>
              <a:rPr lang="ru-RU" sz="2800" dirty="0" smtClean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климата: </a:t>
            </a:r>
          </a:p>
          <a:p>
            <a:pPr marL="342900" indent="-342900" algn="just">
              <a:buFontTx/>
              <a:buChar char="-"/>
            </a:pPr>
            <a:r>
              <a:rPr lang="ru-RU" sz="2400" dirty="0" smtClean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отменена </a:t>
            </a:r>
            <a:r>
              <a:rPr lang="ru-RU" sz="2400" dirty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обязательность нотариального заверения подписи на части заявлении о регистрации юридического </a:t>
            </a:r>
            <a:r>
              <a:rPr lang="ru-RU" sz="2400" dirty="0" smtClean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лица;</a:t>
            </a:r>
          </a:p>
          <a:p>
            <a:pPr marL="342900" indent="-342900" algn="just">
              <a:buFontTx/>
              <a:buChar char="-"/>
            </a:pPr>
            <a:r>
              <a:rPr lang="ru-RU" sz="2400" dirty="0" smtClean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отменено </a:t>
            </a:r>
            <a:r>
              <a:rPr lang="ru-RU" sz="2400" dirty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требование о наличии печати у юридического </a:t>
            </a:r>
            <a:r>
              <a:rPr lang="ru-RU" sz="2400" dirty="0" smtClean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лица;</a:t>
            </a:r>
          </a:p>
          <a:p>
            <a:pPr marL="342900" indent="-342900" algn="just">
              <a:buFontTx/>
              <a:buChar char="-"/>
            </a:pPr>
            <a:r>
              <a:rPr lang="ru-RU" sz="2400" dirty="0" smtClean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выдаваемые </a:t>
            </a:r>
            <a:r>
              <a:rPr lang="ru-RU" sz="2400" dirty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налоговыми органами в связи учётом налогоплательщиков свидетельство о постановке на учёт российской организации в налоговом органе по месту её нахождения и свидетельство о постановке на учёт физического лица в налоговом органе, а также свидетельство о внесении записи в государственный реестр аккредитованных филиалов, представительств иностранных юридических лиц оформляются без использования типографских </a:t>
            </a:r>
            <a:r>
              <a:rPr lang="ru-RU" sz="2400" dirty="0" smtClean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бланков.</a:t>
            </a:r>
          </a:p>
          <a:p>
            <a:pPr marL="342900" indent="-342900" algn="just">
              <a:buFontTx/>
              <a:buChar char="-"/>
            </a:pPr>
            <a:r>
              <a:rPr lang="ru-RU" sz="2400" dirty="0" smtClean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sz="2400" dirty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регистрации юридических лиц, индивидуальных предпринимателей с </a:t>
            </a:r>
            <a:r>
              <a:rPr lang="ru-RU" sz="2400" dirty="0" smtClean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вместо </a:t>
            </a:r>
            <a:r>
              <a:rPr lang="ru-RU" sz="2400" dirty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свидетельства о государственной регистрации выдаётся Лист записи ЕГРЮЛ или Лист записи ЕГРИП</a:t>
            </a:r>
            <a:r>
              <a:rPr lang="ru-RU" sz="2400" dirty="0" smtClean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dirty="0">
              <a:solidFill>
                <a:srgbClr val="3366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70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9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body" idx="1"/>
          </p:nvPr>
        </p:nvSpPr>
        <p:spPr>
          <a:xfrm>
            <a:off x="1209675" y="1188343"/>
            <a:ext cx="10761663" cy="5907782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</a:t>
            </a:r>
            <a:r>
              <a:rPr lang="ru-RU" sz="5400" b="1" dirty="0" smtClean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 algn="ctr"/>
            <a:endParaRPr lang="ru-RU" sz="5400" dirty="0" smtClean="0">
              <a:solidFill>
                <a:srgbClr val="3366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5400" dirty="0" smtClean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Выражаю надежду на дальнейшее взаимопонимание и сотрудничество.</a:t>
            </a:r>
          </a:p>
          <a:p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28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3_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319</TotalTime>
  <Words>316</Words>
  <Application>Microsoft Office PowerPoint</Application>
  <PresentationFormat>Произвольный</PresentationFormat>
  <Paragraphs>52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Present_FNS2012_A4</vt:lpstr>
      <vt:lpstr>3_Present_FNS2012_A4</vt:lpstr>
      <vt:lpstr>Презентация PowerPoint</vt:lpstr>
      <vt:lpstr>Презентация PowerPoint</vt:lpstr>
      <vt:lpstr>   В соответствии с действующим законодательством  заявители      могут     представить     документы    по государственной регистрации лично в ЕРЦ или МФЦ, почтой, ч/з нотариусов и отдельная  категория через минюст.  </vt:lpstr>
      <vt:lpstr>В целях обеспечения достоверности реестра, ЕРЦ исключено, в  принудительном  порядке, из  единого  государственного реестра 11 631 юридических лиц  ЮЛ. </vt:lpstr>
      <vt:lpstr>Внесено в ЕГРЮЛ 7 792 записей о недостоверности сведений по юридическому адресу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Kraftway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GEG</dc:creator>
  <cp:lastModifiedBy>Дресвянников Алексей Евгеньевич</cp:lastModifiedBy>
  <cp:revision>1201</cp:revision>
  <cp:lastPrinted>2018-08-27T09:24:50Z</cp:lastPrinted>
  <dcterms:created xsi:type="dcterms:W3CDTF">2013-04-18T07:19:29Z</dcterms:created>
  <dcterms:modified xsi:type="dcterms:W3CDTF">2018-08-27T10:07:30Z</dcterms:modified>
</cp:coreProperties>
</file>